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notesMasterIdLst>
    <p:notesMasterId r:id="rId28"/>
  </p:notesMasterIdLst>
  <p:sldIdLst>
    <p:sldId id="256" r:id="rId6"/>
    <p:sldId id="261" r:id="rId7"/>
    <p:sldId id="272" r:id="rId8"/>
    <p:sldId id="358" r:id="rId9"/>
    <p:sldId id="360" r:id="rId10"/>
    <p:sldId id="389" r:id="rId11"/>
    <p:sldId id="388" r:id="rId12"/>
    <p:sldId id="391" r:id="rId13"/>
    <p:sldId id="390" r:id="rId14"/>
    <p:sldId id="399" r:id="rId15"/>
    <p:sldId id="394" r:id="rId16"/>
    <p:sldId id="392" r:id="rId17"/>
    <p:sldId id="393" r:id="rId18"/>
    <p:sldId id="395" r:id="rId19"/>
    <p:sldId id="397" r:id="rId20"/>
    <p:sldId id="398" r:id="rId21"/>
    <p:sldId id="400" r:id="rId22"/>
    <p:sldId id="361" r:id="rId23"/>
    <p:sldId id="386" r:id="rId24"/>
    <p:sldId id="387" r:id="rId25"/>
    <p:sldId id="401" r:id="rId26"/>
    <p:sldId id="36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1164FE82-D28C-8046-9554-6B265209218C}">
          <p14:sldIdLst>
            <p14:sldId id="256"/>
            <p14:sldId id="261"/>
            <p14:sldId id="272"/>
          </p14:sldIdLst>
        </p14:section>
        <p14:section name="azure app insights" id="{98A9B0E5-6274-FD47-A0BF-0EBED8BA3C1B}">
          <p14:sldIdLst>
            <p14:sldId id="358"/>
            <p14:sldId id="360"/>
            <p14:sldId id="389"/>
            <p14:sldId id="388"/>
            <p14:sldId id="391"/>
            <p14:sldId id="390"/>
            <p14:sldId id="399"/>
          </p14:sldIdLst>
        </p14:section>
        <p14:section name="case study" id="{E07A978F-AF65-E047-9B3C-6D007C2E8885}">
          <p14:sldIdLst>
            <p14:sldId id="394"/>
            <p14:sldId id="392"/>
            <p14:sldId id="393"/>
            <p14:sldId id="395"/>
          </p14:sldIdLst>
        </p14:section>
        <p14:section name="custom apps" id="{452705E6-5C8E-B74E-A71B-E827580F1FED}">
          <p14:sldIdLst>
            <p14:sldId id="397"/>
            <p14:sldId id="398"/>
            <p14:sldId id="400"/>
          </p14:sldIdLst>
        </p14:section>
        <p14:section name="spo+spfx" id="{00D087D3-B44B-B648-8828-2E7038EAA9AA}">
          <p14:sldIdLst>
            <p14:sldId id="361"/>
            <p14:sldId id="386"/>
            <p14:sldId id="387"/>
            <p14:sldId id="401"/>
          </p14:sldIdLst>
        </p14:section>
        <p14:section name="resources" id="{CC1B5E25-DF66-0B41-86F5-81AD0EEB6B6C}">
          <p14:sldIdLst>
            <p14:sldId id="3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6000"/>
    <a:srgbClr val="0E1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4541" autoAdjust="0"/>
    <p:restoredTop sz="79248"/>
  </p:normalViewPr>
  <p:slideViewPr>
    <p:cSldViewPr snapToGrid="0">
      <p:cViewPr varScale="1">
        <p:scale>
          <a:sx n="172" d="100"/>
          <a:sy n="172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50FC8-73D0-F946-AD30-C32E2394B250}" type="datetimeFigureOut">
              <a:rPr lang="en-US" smtClean="0"/>
              <a:t>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23FB4E-2C1D-F840-BDCE-BD372EA9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3FB4E-2C1D-F840-BDCE-BD372EA92B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42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3FB4E-2C1D-F840-BDCE-BD372EA92B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70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3FB4E-2C1D-F840-BDCE-BD372EA92B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14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3FB4E-2C1D-F840-BDCE-BD372EA92B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28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3FB4E-2C1D-F840-BDCE-BD372EA92B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75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3FB4E-2C1D-F840-BDCE-BD372EA92B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33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3FB4E-2C1D-F840-BDCE-BD372EA92B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83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3FB4E-2C1D-F840-BDCE-BD372EA92B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3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1354" y="2343387"/>
            <a:ext cx="9144000" cy="1808022"/>
          </a:xfrm>
        </p:spPr>
        <p:txBody>
          <a:bodyPr anchor="b"/>
          <a:lstStyle>
            <a:lvl1pPr algn="r">
              <a:defRPr sz="6000" b="1">
                <a:latin typeface="Fira Sans" charset="0"/>
                <a:ea typeface="Fira Sans" charset="0"/>
                <a:cs typeface="Fira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1354" y="4257131"/>
            <a:ext cx="9144000" cy="560529"/>
          </a:xfrm>
        </p:spPr>
        <p:txBody>
          <a:bodyPr>
            <a:normAutofit/>
          </a:bodyPr>
          <a:lstStyle>
            <a:lvl1pPr marL="0" indent="0" algn="r">
              <a:buNone/>
              <a:defRPr sz="3200">
                <a:solidFill>
                  <a:srgbClr val="D96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-655505"/>
            <a:ext cx="5307198" cy="7813402"/>
          </a:xfrm>
          <a:prstGeom prst="rect">
            <a:avLst/>
          </a:prstGeom>
          <a:blipFill dpi="0" rotWithShape="1">
            <a:blip r:embed="rId2" cstate="print">
              <a:alphaModFix amt="1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2379" t="-37479" r="-81208" b="-25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82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058" y="246206"/>
            <a:ext cx="11484141" cy="8909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058" y="1844675"/>
            <a:ext cx="5594516" cy="4344988"/>
          </a:xfrm>
        </p:spPr>
        <p:txBody>
          <a:bodyPr tIns="18288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1844675"/>
            <a:ext cx="5714999" cy="4344988"/>
          </a:xfrm>
        </p:spPr>
        <p:txBody>
          <a:bodyPr tIns="18288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6499087"/>
            <a:ext cx="12245008" cy="384313"/>
            <a:chOff x="0" y="6493565"/>
            <a:chExt cx="12245008" cy="384313"/>
          </a:xfrm>
        </p:grpSpPr>
        <p:sp>
          <p:nvSpPr>
            <p:cNvPr id="11" name="Rectangle 10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414947" y="6509256"/>
              <a:ext cx="183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Omnes" panose="02000506040000020004" pitchFamily="2" charset="0"/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627797" y="1053321"/>
            <a:ext cx="948521" cy="58158"/>
            <a:chOff x="6141492" y="1441437"/>
            <a:chExt cx="948521" cy="58158"/>
          </a:xfrm>
        </p:grpSpPr>
        <p:sp>
          <p:nvSpPr>
            <p:cNvPr id="15" name="Rectangle 14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/>
          <p:cNvSpPr>
            <a:spLocks noGrp="1"/>
          </p:cNvSpPr>
          <p:nvPr>
            <p:ph type="body" idx="10"/>
          </p:nvPr>
        </p:nvSpPr>
        <p:spPr>
          <a:xfrm>
            <a:off x="403058" y="1345821"/>
            <a:ext cx="5594518" cy="498854"/>
          </a:xfrm>
          <a:solidFill>
            <a:srgbClr val="D96000"/>
          </a:solidFill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72198" y="1345821"/>
            <a:ext cx="5714999" cy="498854"/>
          </a:xfrm>
          <a:solidFill>
            <a:srgbClr val="0E1F43"/>
          </a:solidFill>
        </p:spPr>
        <p:txBody>
          <a:bodyPr/>
          <a:lstStyle>
            <a:lvl1pPr marL="0" indent="0" algn="ctr"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8286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058" y="246206"/>
            <a:ext cx="11484141" cy="8909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060" y="1262063"/>
            <a:ext cx="5594516" cy="65338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060" y="1915446"/>
            <a:ext cx="5594516" cy="4228612"/>
          </a:xfrm>
        </p:spPr>
        <p:txBody>
          <a:bodyPr tIns="18288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199" y="1262063"/>
            <a:ext cx="5714999" cy="65338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1915446"/>
            <a:ext cx="5714999" cy="4228612"/>
          </a:xfrm>
        </p:spPr>
        <p:txBody>
          <a:bodyPr tIns="18288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6499087"/>
            <a:ext cx="12245008" cy="384313"/>
            <a:chOff x="0" y="6493565"/>
            <a:chExt cx="12245008" cy="384313"/>
          </a:xfrm>
        </p:grpSpPr>
        <p:sp>
          <p:nvSpPr>
            <p:cNvPr id="11" name="Rectangle 10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414947" y="6509256"/>
              <a:ext cx="183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Omnes" panose="02000506040000020004" pitchFamily="2" charset="0"/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627797" y="1053321"/>
            <a:ext cx="948521" cy="58158"/>
            <a:chOff x="6141492" y="1441437"/>
            <a:chExt cx="948521" cy="58158"/>
          </a:xfrm>
        </p:grpSpPr>
        <p:sp>
          <p:nvSpPr>
            <p:cNvPr id="15" name="Rectangle 14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499087"/>
            <a:ext cx="12245008" cy="384313"/>
            <a:chOff x="0" y="6493565"/>
            <a:chExt cx="12245008" cy="384313"/>
          </a:xfrm>
        </p:grpSpPr>
        <p:sp>
          <p:nvSpPr>
            <p:cNvPr id="7" name="Rectangle 6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14947" y="6509256"/>
              <a:ext cx="183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Omnes" panose="02000506040000020004" pitchFamily="2" charset="0"/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627797" y="1053321"/>
            <a:ext cx="948521" cy="58158"/>
            <a:chOff x="6141492" y="1441437"/>
            <a:chExt cx="948521" cy="58158"/>
          </a:xfrm>
        </p:grpSpPr>
        <p:sp>
          <p:nvSpPr>
            <p:cNvPr id="11" name="Rectangle 10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54172564"/>
              </p:ext>
            </p:extLst>
          </p:nvPr>
        </p:nvGraphicFramePr>
        <p:xfrm>
          <a:off x="1132850" y="1634066"/>
          <a:ext cx="3790950" cy="45571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90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Omnes" panose="02000506040000020004" pitchFamily="2" charset="0"/>
                        </a:rPr>
                        <a:t>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Omnes" panose="02000506040000020004" pitchFamily="2" charset="0"/>
                        </a:rPr>
                        <a:t>Lorem Ipsum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88263231"/>
              </p:ext>
            </p:extLst>
          </p:nvPr>
        </p:nvGraphicFramePr>
        <p:xfrm>
          <a:off x="5107950" y="1634066"/>
          <a:ext cx="2692400" cy="45571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Omnes" panose="02000506040000020004" pitchFamily="2" charset="0"/>
                        </a:rPr>
                        <a:t>Column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26788051"/>
              </p:ext>
            </p:extLst>
          </p:nvPr>
        </p:nvGraphicFramePr>
        <p:xfrm>
          <a:off x="7800350" y="1634066"/>
          <a:ext cx="2692400" cy="45571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Omnes" panose="02000506040000020004" pitchFamily="2" charset="0"/>
                        </a:rPr>
                        <a:t>Column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113" y="2334911"/>
            <a:ext cx="336697" cy="3366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668" y="2307606"/>
            <a:ext cx="343783" cy="3437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668" y="2884205"/>
            <a:ext cx="343783" cy="3437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21" y="3470863"/>
            <a:ext cx="343783" cy="34378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113" y="2884205"/>
            <a:ext cx="336697" cy="3366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74" y="4038198"/>
            <a:ext cx="343783" cy="3437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113" y="4582749"/>
            <a:ext cx="336697" cy="3366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802" y="4582749"/>
            <a:ext cx="343783" cy="34378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80" y="5191576"/>
            <a:ext cx="336697" cy="33669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74" y="5191576"/>
            <a:ext cx="343783" cy="34378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259" y="5748349"/>
            <a:ext cx="343783" cy="34378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201" y="5780103"/>
            <a:ext cx="336697" cy="33669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80" y="3439214"/>
            <a:ext cx="336697" cy="33669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847" y="4048041"/>
            <a:ext cx="336697" cy="33669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o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207" y="1429840"/>
            <a:ext cx="11481092" cy="22430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627797" y="1053321"/>
            <a:ext cx="948521" cy="58158"/>
            <a:chOff x="6141492" y="1441437"/>
            <a:chExt cx="948521" cy="58158"/>
          </a:xfrm>
        </p:grpSpPr>
        <p:sp>
          <p:nvSpPr>
            <p:cNvPr id="12" name="Rectangle 11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rgbClr val="0E1F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444206" y="3947096"/>
            <a:ext cx="11481093" cy="2682303"/>
          </a:xfrm>
        </p:spPr>
        <p:txBody>
          <a:bodyPr lIns="182880" tIns="91440" rIns="182880" bIns="182880"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1pPr>
            <a:lvl2pPr marL="457200" indent="0">
              <a:buNone/>
              <a:defRPr sz="18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2pPr>
            <a:lvl3pPr marL="914400" indent="0">
              <a:buNone/>
              <a:defRPr sz="18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3pPr>
            <a:lvl4pPr marL="1371600" indent="0">
              <a:buNone/>
              <a:defRPr sz="18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4pPr>
            <a:lvl5pPr marL="1828800" indent="0">
              <a:buNone/>
              <a:defRPr sz="18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F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627797" y="1053321"/>
            <a:ext cx="948521" cy="58158"/>
            <a:chOff x="6141492" y="1441437"/>
            <a:chExt cx="948521" cy="58158"/>
          </a:xfrm>
        </p:grpSpPr>
        <p:sp>
          <p:nvSpPr>
            <p:cNvPr id="12" name="Rectangle 11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444206" y="1379424"/>
            <a:ext cx="11481093" cy="5249975"/>
          </a:xfrm>
        </p:spPr>
        <p:txBody>
          <a:bodyPr lIns="182880" tIns="91440" rIns="182880" bIns="182880"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1pPr>
            <a:lvl2pPr marL="457200" indent="0">
              <a:buNone/>
              <a:defRPr sz="18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2pPr>
            <a:lvl3pPr marL="914400" indent="0">
              <a:buNone/>
              <a:defRPr sz="18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3pPr>
            <a:lvl4pPr marL="1371600" indent="0">
              <a:buNone/>
              <a:defRPr sz="18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4pPr>
            <a:lvl5pPr marL="1828800" indent="0">
              <a:buNone/>
              <a:defRPr sz="18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02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6499087"/>
            <a:ext cx="12245008" cy="384313"/>
            <a:chOff x="0" y="6493565"/>
            <a:chExt cx="12245008" cy="384313"/>
          </a:xfrm>
        </p:grpSpPr>
        <p:sp>
          <p:nvSpPr>
            <p:cNvPr id="9" name="Rectangle 8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414947" y="6509256"/>
              <a:ext cx="183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Omnes" panose="02000506040000020004" pitchFamily="2" charset="0"/>
              </a:endParaRP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42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6499087"/>
            <a:ext cx="12245008" cy="384313"/>
            <a:chOff x="0" y="6493565"/>
            <a:chExt cx="12245008" cy="384313"/>
          </a:xfrm>
        </p:grpSpPr>
        <p:sp>
          <p:nvSpPr>
            <p:cNvPr id="9" name="Rectangle 8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414947" y="6509256"/>
              <a:ext cx="183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Omnes" panose="02000506040000020004" pitchFamily="2" charset="0"/>
              </a:endParaRP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73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627797" y="1053321"/>
            <a:ext cx="948521" cy="58158"/>
            <a:chOff x="6141492" y="1441437"/>
            <a:chExt cx="948521" cy="58158"/>
          </a:xfrm>
        </p:grpSpPr>
        <p:sp>
          <p:nvSpPr>
            <p:cNvPr id="8" name="Rectangle 7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575265" y="1488175"/>
            <a:ext cx="3889375" cy="1992313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7575265" y="3778245"/>
            <a:ext cx="3889375" cy="1992313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627063" y="2047875"/>
            <a:ext cx="667385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6499087"/>
            <a:ext cx="12245008" cy="384313"/>
            <a:chOff x="0" y="6493565"/>
            <a:chExt cx="12245008" cy="384313"/>
          </a:xfrm>
        </p:grpSpPr>
        <p:sp>
          <p:nvSpPr>
            <p:cNvPr id="16" name="Rectangle 15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414947" y="6509256"/>
              <a:ext cx="183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Omnes" panose="02000506040000020004" pitchFamily="2" charset="0"/>
              </a:endParaRPr>
            </a:p>
          </p:txBody>
        </p:sp>
      </p:grpSp>
      <p:sp>
        <p:nvSpPr>
          <p:cNvPr id="19" name="Rectangle 18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627063" y="1499741"/>
            <a:ext cx="6673850" cy="53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04145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Content Placeholder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" t="15078" r="-335" b="41595"/>
          <a:stretch/>
        </p:blipFill>
        <p:spPr>
          <a:xfrm>
            <a:off x="0" y="1190418"/>
            <a:ext cx="12228242" cy="39547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73707" y="5197430"/>
            <a:ext cx="10444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Omnes" panose="02000506040000020004" pitchFamily="2" charset="0"/>
              </a:rPr>
              <a:t>Lorem ipsum dolor sit </a:t>
            </a:r>
            <a:r>
              <a:rPr lang="en-US" sz="1600" dirty="0" err="1">
                <a:latin typeface="Omnes" panose="02000506040000020004" pitchFamily="2" charset="0"/>
              </a:rPr>
              <a:t>amet</a:t>
            </a:r>
            <a:r>
              <a:rPr lang="en-US" sz="1600" dirty="0">
                <a:latin typeface="Omnes" panose="02000506040000020004" pitchFamily="2" charset="0"/>
              </a:rPr>
              <a:t>, </a:t>
            </a:r>
            <a:r>
              <a:rPr lang="en-US" sz="1600" dirty="0" err="1">
                <a:latin typeface="Omnes" panose="02000506040000020004" pitchFamily="2" charset="0"/>
              </a:rPr>
              <a:t>consectetur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adipiscing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elit</a:t>
            </a:r>
            <a:r>
              <a:rPr lang="en-US" sz="1600" dirty="0">
                <a:latin typeface="Omnes" panose="02000506040000020004" pitchFamily="2" charset="0"/>
              </a:rPr>
              <a:t>. </a:t>
            </a:r>
            <a:r>
              <a:rPr lang="en-US" sz="1600" dirty="0" err="1">
                <a:latin typeface="Omnes" panose="02000506040000020004" pitchFamily="2" charset="0"/>
              </a:rPr>
              <a:t>Donec</a:t>
            </a:r>
            <a:r>
              <a:rPr lang="en-US" sz="1600" dirty="0">
                <a:latin typeface="Omnes" panose="02000506040000020004" pitchFamily="2" charset="0"/>
              </a:rPr>
              <a:t> ac </a:t>
            </a:r>
            <a:r>
              <a:rPr lang="en-US" sz="1600" dirty="0" err="1">
                <a:latin typeface="Omnes" panose="02000506040000020004" pitchFamily="2" charset="0"/>
              </a:rPr>
              <a:t>sapien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sed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risus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vestibulum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facilisis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eget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sed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augue</a:t>
            </a:r>
            <a:r>
              <a:rPr lang="en-US" sz="1600" dirty="0">
                <a:latin typeface="Omnes" panose="02000506040000020004" pitchFamily="2" charset="0"/>
              </a:rPr>
              <a:t>. </a:t>
            </a:r>
            <a:r>
              <a:rPr lang="en-US" sz="1600" dirty="0" err="1">
                <a:latin typeface="Omnes" panose="02000506040000020004" pitchFamily="2" charset="0"/>
              </a:rPr>
              <a:t>Curabitur</a:t>
            </a:r>
            <a:r>
              <a:rPr lang="en-US" sz="1600" dirty="0">
                <a:latin typeface="Omnes" panose="02000506040000020004" pitchFamily="2" charset="0"/>
              </a:rPr>
              <a:t> cursus </a:t>
            </a:r>
            <a:r>
              <a:rPr lang="en-US" sz="1600" dirty="0" err="1">
                <a:latin typeface="Omnes" panose="02000506040000020004" pitchFamily="2" charset="0"/>
              </a:rPr>
              <a:t>nisl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neque</a:t>
            </a:r>
            <a:r>
              <a:rPr lang="en-US" sz="1600" dirty="0">
                <a:latin typeface="Omnes" panose="02000506040000020004" pitchFamily="2" charset="0"/>
              </a:rPr>
              <a:t>, et </a:t>
            </a:r>
            <a:r>
              <a:rPr lang="en-US" sz="1600" dirty="0" err="1">
                <a:latin typeface="Omnes" panose="02000506040000020004" pitchFamily="2" charset="0"/>
              </a:rPr>
              <a:t>consectetur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justo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ultricies</a:t>
            </a:r>
            <a:r>
              <a:rPr lang="en-US" sz="1600" dirty="0">
                <a:latin typeface="Omnes" panose="02000506040000020004" pitchFamily="2" charset="0"/>
              </a:rPr>
              <a:t> a. </a:t>
            </a:r>
            <a:r>
              <a:rPr lang="en-US" sz="1600" dirty="0" err="1">
                <a:latin typeface="Omnes" panose="02000506040000020004" pitchFamily="2" charset="0"/>
              </a:rPr>
              <a:t>Praesent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luctus</a:t>
            </a:r>
            <a:r>
              <a:rPr lang="en-US" sz="1600" dirty="0">
                <a:latin typeface="Omnes" panose="02000506040000020004" pitchFamily="2" charset="0"/>
              </a:rPr>
              <a:t> ex ac </a:t>
            </a:r>
            <a:r>
              <a:rPr lang="en-US" sz="1600" dirty="0" err="1">
                <a:latin typeface="Omnes" panose="02000506040000020004" pitchFamily="2" charset="0"/>
              </a:rPr>
              <a:t>tortor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varius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eleifend</a:t>
            </a:r>
            <a:r>
              <a:rPr lang="en-US" sz="1600" dirty="0">
                <a:latin typeface="Omnes" panose="02000506040000020004" pitchFamily="2" charset="0"/>
              </a:rPr>
              <a:t>. </a:t>
            </a:r>
            <a:r>
              <a:rPr lang="en-US" sz="1600" dirty="0" err="1">
                <a:latin typeface="Omnes" panose="02000506040000020004" pitchFamily="2" charset="0"/>
              </a:rPr>
              <a:t>Donec</a:t>
            </a:r>
            <a:r>
              <a:rPr lang="en-US" sz="1600" dirty="0">
                <a:latin typeface="Omnes" panose="02000506040000020004" pitchFamily="2" charset="0"/>
              </a:rPr>
              <a:t> ac </a:t>
            </a:r>
            <a:r>
              <a:rPr lang="en-US" sz="1600" dirty="0" err="1">
                <a:latin typeface="Omnes" panose="02000506040000020004" pitchFamily="2" charset="0"/>
              </a:rPr>
              <a:t>metus</a:t>
            </a:r>
            <a:r>
              <a:rPr lang="en-US" sz="1600" dirty="0">
                <a:latin typeface="Omnes" panose="02000506040000020004" pitchFamily="2" charset="0"/>
              </a:rPr>
              <a:t> in </a:t>
            </a:r>
            <a:r>
              <a:rPr lang="en-US" sz="1600" dirty="0" err="1">
                <a:latin typeface="Omnes" panose="02000506040000020004" pitchFamily="2" charset="0"/>
              </a:rPr>
              <a:t>nisl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vehicula</a:t>
            </a:r>
            <a:r>
              <a:rPr lang="en-US" sz="1600" dirty="0">
                <a:latin typeface="Omnes" panose="02000506040000020004" pitchFamily="2" charset="0"/>
              </a:rPr>
              <a:t> dictum. </a:t>
            </a:r>
            <a:r>
              <a:rPr lang="en-US" sz="1600" dirty="0" err="1">
                <a:latin typeface="Omnes" panose="02000506040000020004" pitchFamily="2" charset="0"/>
              </a:rPr>
              <a:t>Vivamus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ultricies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vestibulum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sem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vel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sodales</a:t>
            </a:r>
            <a:r>
              <a:rPr lang="en-US" sz="1600" dirty="0">
                <a:latin typeface="Omnes" panose="02000506040000020004" pitchFamily="2" charset="0"/>
              </a:rPr>
              <a:t>. 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6499087"/>
            <a:ext cx="12245008" cy="384313"/>
            <a:chOff x="0" y="6493565"/>
            <a:chExt cx="12245008" cy="384313"/>
          </a:xfrm>
        </p:grpSpPr>
        <p:sp>
          <p:nvSpPr>
            <p:cNvPr id="6" name="Rectangle 5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14947" y="6509256"/>
              <a:ext cx="183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Omnes" panose="02000506040000020004" pitchFamily="2" charset="0"/>
              </a:endParaRPr>
            </a:p>
          </p:txBody>
        </p:sp>
      </p:grpSp>
      <p:sp>
        <p:nvSpPr>
          <p:cNvPr id="9" name="Rectangle 8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3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27797" y="1053321"/>
            <a:ext cx="948521" cy="58158"/>
            <a:chOff x="6141492" y="1441437"/>
            <a:chExt cx="948521" cy="58158"/>
          </a:xfrm>
        </p:grpSpPr>
        <p:sp>
          <p:nvSpPr>
            <p:cNvPr id="11" name="Rectangle 10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581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207" y="1429840"/>
            <a:ext cx="11481092" cy="4932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6499087"/>
            <a:ext cx="12245008" cy="384313"/>
            <a:chOff x="0" y="6493565"/>
            <a:chExt cx="12245008" cy="384313"/>
          </a:xfrm>
        </p:grpSpPr>
        <p:sp>
          <p:nvSpPr>
            <p:cNvPr id="8" name="Rectangle 7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14947" y="6509256"/>
              <a:ext cx="183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endParaRPr lang="en-US" sz="1600" dirty="0">
                <a:solidFill>
                  <a:schemeClr val="bg1"/>
                </a:solidFill>
                <a:latin typeface="Omnes" panose="02000506040000020004" pitchFamily="2" charset="0"/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627797" y="1053321"/>
            <a:ext cx="948521" cy="58158"/>
            <a:chOff x="6141492" y="1441437"/>
            <a:chExt cx="948521" cy="58158"/>
          </a:xfrm>
        </p:grpSpPr>
        <p:sp>
          <p:nvSpPr>
            <p:cNvPr id="12" name="Rectangle 11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75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idden Not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207" y="1429840"/>
            <a:ext cx="11481092" cy="4932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1355" y="2343387"/>
            <a:ext cx="9144000" cy="1808023"/>
          </a:xfrm>
        </p:spPr>
        <p:txBody>
          <a:bodyPr anchor="b"/>
          <a:lstStyle>
            <a:lvl1pPr algn="r">
              <a:defRPr sz="6000" b="1">
                <a:latin typeface="Fira Sans" charset="0"/>
                <a:ea typeface="Fira Sans" charset="0"/>
                <a:cs typeface="Fira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1355" y="4257132"/>
            <a:ext cx="9144000" cy="560529"/>
          </a:xfrm>
        </p:spPr>
        <p:txBody>
          <a:bodyPr>
            <a:normAutofit/>
          </a:bodyPr>
          <a:lstStyle>
            <a:lvl1pPr marL="0" indent="0" algn="r">
              <a:buNone/>
              <a:defRPr sz="3200">
                <a:solidFill>
                  <a:srgbClr val="D96000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" y="-655506"/>
            <a:ext cx="5307199" cy="7813403"/>
          </a:xfrm>
          <a:prstGeom prst="rect">
            <a:avLst/>
          </a:prstGeom>
          <a:blipFill dpi="0" rotWithShape="1">
            <a:blip r:embed="rId2" cstate="print">
              <a:alphaModFix amt="1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2379" t="-37479" r="-81208" b="-25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521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207" y="1429841"/>
            <a:ext cx="11481092" cy="49321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6499099"/>
            <a:ext cx="12245008" cy="384314"/>
            <a:chOff x="0" y="6493565"/>
            <a:chExt cx="12245008" cy="384313"/>
          </a:xfrm>
        </p:grpSpPr>
        <p:sp>
          <p:nvSpPr>
            <p:cNvPr id="8" name="Rectangle 7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9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14947" y="6509256"/>
              <a:ext cx="1830061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white"/>
                </a:solidFill>
                <a:latin typeface="Omnes" panose="02000506040000020004" pitchFamily="2" charset="0"/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627798" y="1053322"/>
            <a:ext cx="948521" cy="58159"/>
            <a:chOff x="6141492" y="1441437"/>
            <a:chExt cx="948521" cy="58158"/>
          </a:xfrm>
        </p:grpSpPr>
        <p:sp>
          <p:nvSpPr>
            <p:cNvPr id="12" name="Rectangle 11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10636857" y="56831"/>
            <a:ext cx="1555145" cy="996491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3549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499099"/>
            <a:ext cx="12245008" cy="384314"/>
            <a:chOff x="0" y="6493565"/>
            <a:chExt cx="12245008" cy="384313"/>
          </a:xfrm>
        </p:grpSpPr>
        <p:sp>
          <p:nvSpPr>
            <p:cNvPr id="7" name="Rectangle 6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8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14947" y="6509256"/>
              <a:ext cx="1830061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white"/>
                </a:solidFill>
                <a:latin typeface="Omnes" panose="02000506040000020004" pitchFamily="2" charset="0"/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627798" y="1053322"/>
            <a:ext cx="948521" cy="58159"/>
            <a:chOff x="6141492" y="1441437"/>
            <a:chExt cx="948521" cy="58158"/>
          </a:xfrm>
        </p:grpSpPr>
        <p:sp>
          <p:nvSpPr>
            <p:cNvPr id="11" name="Rectangle 10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10636857" y="56831"/>
            <a:ext cx="1555145" cy="996491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9667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Speaker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499099"/>
            <a:ext cx="12245008" cy="384314"/>
            <a:chOff x="0" y="6493565"/>
            <a:chExt cx="12245008" cy="384313"/>
          </a:xfrm>
        </p:grpSpPr>
        <p:sp>
          <p:nvSpPr>
            <p:cNvPr id="7" name="Rectangle 6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8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14947" y="6509256"/>
              <a:ext cx="1830061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white"/>
                </a:solidFill>
                <a:latin typeface="Omnes" panose="02000506040000020004" pitchFamily="2" charset="0"/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627798" y="1053322"/>
            <a:ext cx="948521" cy="58159"/>
            <a:chOff x="6141492" y="1441437"/>
            <a:chExt cx="948521" cy="58158"/>
          </a:xfrm>
        </p:grpSpPr>
        <p:sp>
          <p:nvSpPr>
            <p:cNvPr id="11" name="Rectangle 10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10636857" y="56831"/>
            <a:ext cx="1555145" cy="996491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308601" y="2808263"/>
            <a:ext cx="6387531" cy="3553727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150000"/>
              </a:lnSpc>
              <a:buNone/>
            </a:pPr>
            <a:r>
              <a:rPr lang="en-US" sz="1800"/>
              <a:t>Click to edit Master text styles</a:t>
            </a:r>
          </a:p>
          <a:p>
            <a:pPr marL="0" lvl="1" indent="0" algn="just">
              <a:lnSpc>
                <a:spcPct val="150000"/>
              </a:lnSpc>
              <a:buNone/>
            </a:pPr>
            <a:r>
              <a:rPr lang="en-US" sz="1800"/>
              <a:t>Second level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308601" y="1737249"/>
            <a:ext cx="6387531" cy="962359"/>
            <a:chOff x="5471416" y="2103901"/>
            <a:chExt cx="6142830" cy="962358"/>
          </a:xfrm>
        </p:grpSpPr>
        <p:sp>
          <p:nvSpPr>
            <p:cNvPr id="17" name="Rectangle 16"/>
            <p:cNvSpPr/>
            <p:nvPr/>
          </p:nvSpPr>
          <p:spPr>
            <a:xfrm>
              <a:off x="5471416" y="2103901"/>
              <a:ext cx="6142830" cy="962357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18412" y="2103902"/>
              <a:ext cx="5895834" cy="962357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967413" y="1736726"/>
            <a:ext cx="5454651" cy="585788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1" hasCustomPrompt="1"/>
          </p:nvPr>
        </p:nvSpPr>
        <p:spPr>
          <a:xfrm>
            <a:off x="5967413" y="2322514"/>
            <a:ext cx="5454651" cy="377825"/>
          </a:xfrm>
        </p:spPr>
        <p:txBody>
          <a:bodyPr anchor="b"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twitter_handle</a:t>
            </a:r>
            <a:r>
              <a:rPr lang="en-US" dirty="0"/>
              <a:t> | </a:t>
            </a:r>
            <a:r>
              <a:rPr lang="en-US" dirty="0" err="1"/>
              <a:t>website_url</a:t>
            </a:r>
            <a:endParaRPr lang="en-US" dirty="0"/>
          </a:p>
        </p:txBody>
      </p:sp>
      <p:sp>
        <p:nvSpPr>
          <p:cNvPr id="24" name="Picture Placeholder 23"/>
          <p:cNvSpPr>
            <a:spLocks noGrp="1" noChangeAspect="1"/>
          </p:cNvSpPr>
          <p:nvPr>
            <p:ph type="pic" sz="quarter" idx="12"/>
          </p:nvPr>
        </p:nvSpPr>
        <p:spPr>
          <a:xfrm>
            <a:off x="758954" y="1435609"/>
            <a:ext cx="4275580" cy="4317493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2068969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Speaker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499099"/>
            <a:ext cx="12245008" cy="384314"/>
            <a:chOff x="0" y="6493565"/>
            <a:chExt cx="12245008" cy="384313"/>
          </a:xfrm>
        </p:grpSpPr>
        <p:sp>
          <p:nvSpPr>
            <p:cNvPr id="7" name="Rectangle 6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8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14947" y="6509256"/>
              <a:ext cx="1830061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white"/>
                </a:solidFill>
                <a:latin typeface="Omnes" panose="02000506040000020004" pitchFamily="2" charset="0"/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627798" y="1053322"/>
            <a:ext cx="948521" cy="58159"/>
            <a:chOff x="6141492" y="1441437"/>
            <a:chExt cx="948521" cy="58158"/>
          </a:xfrm>
        </p:grpSpPr>
        <p:sp>
          <p:nvSpPr>
            <p:cNvPr id="11" name="Rectangle 10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</p:grpSp>
      <p:pic>
        <p:nvPicPr>
          <p:cNvPr id="15" name="Picture Placeholder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83" y="1436427"/>
            <a:ext cx="4172804" cy="4172804"/>
          </a:xfrm>
          <a:prstGeom prst="ellipse">
            <a:avLst/>
          </a:prstGeom>
          <a:ln>
            <a:noFill/>
          </a:ln>
        </p:spPr>
      </p:pic>
      <p:sp>
        <p:nvSpPr>
          <p:cNvPr id="19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5321302" y="2765957"/>
            <a:ext cx="6603999" cy="3677985"/>
          </a:xfrm>
        </p:spPr>
        <p:txBody>
          <a:bodyPr>
            <a:noAutofit/>
          </a:bodyPr>
          <a:lstStyle>
            <a:lvl1pPr>
              <a:defRPr sz="2800" baseline="0"/>
            </a:lvl1pPr>
            <a:lvl2pPr>
              <a:defRPr sz="2000" baseline="0"/>
            </a:lvl2pPr>
          </a:lstStyle>
          <a:p>
            <a:pPr lvl="0" algn="just">
              <a:lnSpc>
                <a:spcPct val="150000"/>
              </a:lnSpc>
            </a:pPr>
            <a:r>
              <a:rPr lang="en-US" sz="2000" dirty="0"/>
              <a:t>Microsoft MVP</a:t>
            </a:r>
          </a:p>
          <a:p>
            <a:pPr lvl="1" algn="just">
              <a:lnSpc>
                <a:spcPct val="150000"/>
              </a:lnSpc>
            </a:pPr>
            <a:r>
              <a:rPr lang="en-US" sz="1600" dirty="0"/>
              <a:t>Office Development</a:t>
            </a:r>
          </a:p>
          <a:p>
            <a:pPr lvl="1" algn="just">
              <a:lnSpc>
                <a:spcPct val="150000"/>
              </a:lnSpc>
            </a:pPr>
            <a:r>
              <a:rPr lang="en-US" sz="1600" dirty="0"/>
              <a:t>Office Servers &amp; Services</a:t>
            </a:r>
          </a:p>
          <a:p>
            <a:pPr lvl="0" algn="just">
              <a:lnSpc>
                <a:spcPct val="150000"/>
              </a:lnSpc>
            </a:pPr>
            <a:r>
              <a:rPr lang="en-US" sz="1600" dirty="0"/>
              <a:t>Co-Host, Microsoft Cloud Show</a:t>
            </a:r>
          </a:p>
          <a:p>
            <a:pPr lvl="1" algn="just">
              <a:lnSpc>
                <a:spcPct val="150000"/>
              </a:lnSpc>
            </a:pPr>
            <a:r>
              <a:rPr lang="en-US" sz="1600" dirty="0"/>
              <a:t>http://</a:t>
            </a:r>
            <a:r>
              <a:rPr lang="en-US" sz="1600" dirty="0" err="1"/>
              <a:t>www.MicrosoftCloudShow.com</a:t>
            </a:r>
            <a:r>
              <a:rPr lang="en-US" sz="1600" dirty="0"/>
              <a:t> | @</a:t>
            </a:r>
            <a:r>
              <a:rPr lang="en-US" sz="1600" dirty="0" err="1"/>
              <a:t>mscloudshow</a:t>
            </a:r>
            <a:endParaRPr lang="en-US" sz="1600" dirty="0"/>
          </a:p>
          <a:p>
            <a:pPr lvl="0" algn="just">
              <a:lnSpc>
                <a:spcPct val="150000"/>
              </a:lnSpc>
            </a:pPr>
            <a:r>
              <a:rPr lang="en-US" sz="1600" dirty="0"/>
              <a:t>Founder, </a:t>
            </a:r>
            <a:r>
              <a:rPr lang="en-US" sz="1600" dirty="0" err="1"/>
              <a:t>Voitanos</a:t>
            </a:r>
            <a:endParaRPr lang="en-US" sz="1600" dirty="0"/>
          </a:p>
          <a:p>
            <a:pPr lvl="1" algn="just">
              <a:lnSpc>
                <a:spcPct val="150000"/>
              </a:lnSpc>
            </a:pPr>
            <a:r>
              <a:rPr lang="en-US" sz="1600" dirty="0"/>
              <a:t>https://</a:t>
            </a:r>
            <a:r>
              <a:rPr lang="en-US" sz="1600" dirty="0" err="1"/>
              <a:t>www.voitanos.io</a:t>
            </a:r>
            <a:r>
              <a:rPr lang="en-US" sz="1600" dirty="0"/>
              <a:t> | @</a:t>
            </a:r>
            <a:r>
              <a:rPr lang="en-US" sz="1600" dirty="0" err="1"/>
              <a:t>voitanos</a:t>
            </a:r>
            <a:endParaRPr lang="en-US" sz="1600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321302" y="1694943"/>
            <a:ext cx="6603999" cy="1071015"/>
            <a:chOff x="5471416" y="2103901"/>
            <a:chExt cx="6142830" cy="1071015"/>
          </a:xfrm>
        </p:grpSpPr>
        <p:sp>
          <p:nvSpPr>
            <p:cNvPr id="21" name="Rectangle 20"/>
            <p:cNvSpPr/>
            <p:nvPr/>
          </p:nvSpPr>
          <p:spPr>
            <a:xfrm>
              <a:off x="5471416" y="2103901"/>
              <a:ext cx="6142830" cy="962357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718412" y="2103902"/>
              <a:ext cx="5895834" cy="962357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885707" y="2103902"/>
              <a:ext cx="5453733" cy="1071014"/>
              <a:chOff x="6851176" y="1777621"/>
              <a:chExt cx="5453733" cy="1071014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6851176" y="1777621"/>
                <a:ext cx="45447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prstClr val="white"/>
                    </a:solidFill>
                    <a:latin typeface="Omnes" panose="02000506040000020004" pitchFamily="2" charset="0"/>
                  </a:rPr>
                  <a:t>Andrew Connell</a:t>
                </a:r>
              </a:p>
            </p:txBody>
          </p:sp>
          <p:sp>
            <p:nvSpPr>
              <p:cNvPr id="26" name="Text Placeholder 5"/>
              <p:cNvSpPr txBox="1">
                <a:spLocks/>
              </p:cNvSpPr>
              <p:nvPr/>
            </p:nvSpPr>
            <p:spPr>
              <a:xfrm>
                <a:off x="6851176" y="2362396"/>
                <a:ext cx="5453733" cy="48623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prstClr val="white"/>
                    </a:solidFill>
                    <a:latin typeface="Omnes" panose="02000506040000020004" pitchFamily="2" charset="0"/>
                  </a:rPr>
                  <a:t>@</a:t>
                </a:r>
                <a:r>
                  <a:rPr lang="en-US" sz="2000" dirty="0" err="1">
                    <a:solidFill>
                      <a:prstClr val="white"/>
                    </a:solidFill>
                    <a:latin typeface="Omnes" panose="02000506040000020004" pitchFamily="2" charset="0"/>
                  </a:rPr>
                  <a:t>andrewconnell</a:t>
                </a:r>
                <a:r>
                  <a:rPr lang="en-US" sz="2000" dirty="0">
                    <a:solidFill>
                      <a:prstClr val="white"/>
                    </a:solidFill>
                    <a:latin typeface="Omnes" panose="02000506040000020004" pitchFamily="2" charset="0"/>
                  </a:rPr>
                  <a:t> | www.andrewconnell.com</a:t>
                </a:r>
              </a:p>
            </p:txBody>
          </p:sp>
        </p:grpSp>
      </p:grp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20" y="2870739"/>
            <a:ext cx="1382856" cy="5579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805" y="3601579"/>
            <a:ext cx="1536211" cy="15362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061" y="5167159"/>
            <a:ext cx="1155700" cy="1155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030F8E-54B1-1A41-98AA-7E7292F0BD5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926" y="2852936"/>
            <a:ext cx="1236133" cy="57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61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547587"/>
            <a:ext cx="8676280" cy="1714500"/>
          </a:xfrm>
          <a:custGeom>
            <a:avLst/>
            <a:gdLst>
              <a:gd name="connsiteX0" fmla="*/ 0 w 7658100"/>
              <a:gd name="connsiteY0" fmla="*/ 0 h 1714500"/>
              <a:gd name="connsiteX1" fmla="*/ 7658100 w 7658100"/>
              <a:gd name="connsiteY1" fmla="*/ 0 h 1714500"/>
              <a:gd name="connsiteX2" fmla="*/ 7658100 w 7658100"/>
              <a:gd name="connsiteY2" fmla="*/ 1714500 h 1714500"/>
              <a:gd name="connsiteX3" fmla="*/ 0 w 7658100"/>
              <a:gd name="connsiteY3" fmla="*/ 1714500 h 1714500"/>
              <a:gd name="connsiteX4" fmla="*/ 0 w 7658100"/>
              <a:gd name="connsiteY4" fmla="*/ 0 h 1714500"/>
              <a:gd name="connsiteX0" fmla="*/ 0 w 8553450"/>
              <a:gd name="connsiteY0" fmla="*/ 0 h 1714500"/>
              <a:gd name="connsiteX1" fmla="*/ 8553450 w 8553450"/>
              <a:gd name="connsiteY1" fmla="*/ 0 h 1714500"/>
              <a:gd name="connsiteX2" fmla="*/ 7658100 w 8553450"/>
              <a:gd name="connsiteY2" fmla="*/ 1714500 h 1714500"/>
              <a:gd name="connsiteX3" fmla="*/ 0 w 8553450"/>
              <a:gd name="connsiteY3" fmla="*/ 1714500 h 1714500"/>
              <a:gd name="connsiteX4" fmla="*/ 0 w 8553450"/>
              <a:gd name="connsiteY4" fmla="*/ 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3450" h="1714500">
                <a:moveTo>
                  <a:pt x="0" y="0"/>
                </a:moveTo>
                <a:lnTo>
                  <a:pt x="8553450" y="0"/>
                </a:lnTo>
                <a:lnTo>
                  <a:pt x="765810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3452151"/>
            <a:ext cx="8553451" cy="1714500"/>
            <a:chOff x="0" y="2724150"/>
            <a:chExt cx="8553450" cy="1714500"/>
          </a:xfrm>
          <a:solidFill>
            <a:srgbClr val="D96000"/>
          </a:solidFill>
        </p:grpSpPr>
        <p:sp>
          <p:nvSpPr>
            <p:cNvPr id="8" name="Rectangle 5"/>
            <p:cNvSpPr/>
            <p:nvPr/>
          </p:nvSpPr>
          <p:spPr>
            <a:xfrm>
              <a:off x="0" y="2724150"/>
              <a:ext cx="8553450" cy="1714500"/>
            </a:xfrm>
            <a:custGeom>
              <a:avLst/>
              <a:gdLst>
                <a:gd name="connsiteX0" fmla="*/ 0 w 7658100"/>
                <a:gd name="connsiteY0" fmla="*/ 0 h 1714500"/>
                <a:gd name="connsiteX1" fmla="*/ 7658100 w 7658100"/>
                <a:gd name="connsiteY1" fmla="*/ 0 h 1714500"/>
                <a:gd name="connsiteX2" fmla="*/ 7658100 w 7658100"/>
                <a:gd name="connsiteY2" fmla="*/ 1714500 h 1714500"/>
                <a:gd name="connsiteX3" fmla="*/ 0 w 7658100"/>
                <a:gd name="connsiteY3" fmla="*/ 1714500 h 1714500"/>
                <a:gd name="connsiteX4" fmla="*/ 0 w 7658100"/>
                <a:gd name="connsiteY4" fmla="*/ 0 h 1714500"/>
                <a:gd name="connsiteX0" fmla="*/ 0 w 8553450"/>
                <a:gd name="connsiteY0" fmla="*/ 0 h 1714500"/>
                <a:gd name="connsiteX1" fmla="*/ 8553450 w 8553450"/>
                <a:gd name="connsiteY1" fmla="*/ 0 h 1714500"/>
                <a:gd name="connsiteX2" fmla="*/ 7658100 w 8553450"/>
                <a:gd name="connsiteY2" fmla="*/ 1714500 h 1714500"/>
                <a:gd name="connsiteX3" fmla="*/ 0 w 8553450"/>
                <a:gd name="connsiteY3" fmla="*/ 1714500 h 1714500"/>
                <a:gd name="connsiteX4" fmla="*/ 0 w 8553450"/>
                <a:gd name="connsiteY4" fmla="*/ 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3450" h="1714500">
                  <a:moveTo>
                    <a:pt x="0" y="0"/>
                  </a:moveTo>
                  <a:lnTo>
                    <a:pt x="8553450" y="0"/>
                  </a:lnTo>
                  <a:lnTo>
                    <a:pt x="7658100" y="1714500"/>
                  </a:lnTo>
                  <a:lnTo>
                    <a:pt x="0" y="17145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1243" y="3270475"/>
              <a:ext cx="7377495" cy="64633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endParaRPr lang="en-US" sz="36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Rectangle 9"/>
          <p:cNvSpPr/>
          <p:nvPr userDrawn="1"/>
        </p:nvSpPr>
        <p:spPr>
          <a:xfrm>
            <a:off x="10636857" y="56831"/>
            <a:ext cx="1555145" cy="996491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1" y="3548063"/>
            <a:ext cx="7454900" cy="655637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 marL="457189" indent="0">
              <a:buNone/>
              <a:defRPr sz="3600">
                <a:solidFill>
                  <a:schemeClr val="bg1"/>
                </a:solidFill>
              </a:defRPr>
            </a:lvl2pPr>
            <a:lvl3pPr marL="914377" indent="0">
              <a:buNone/>
              <a:defRPr sz="3600">
                <a:solidFill>
                  <a:schemeClr val="bg1"/>
                </a:solidFill>
              </a:defRPr>
            </a:lvl3pPr>
            <a:lvl4pPr marL="1371566" indent="0">
              <a:buNone/>
              <a:defRPr sz="3600">
                <a:solidFill>
                  <a:schemeClr val="bg1"/>
                </a:solidFill>
              </a:defRPr>
            </a:lvl4pPr>
            <a:lvl5pPr marL="1828754" indent="0"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4203700"/>
            <a:ext cx="7264400" cy="8636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189" indent="0">
              <a:buNone/>
              <a:defRPr sz="1800">
                <a:solidFill>
                  <a:schemeClr val="bg1"/>
                </a:solidFill>
              </a:defRPr>
            </a:lvl2pPr>
            <a:lvl3pPr marL="914377" indent="0">
              <a:buNone/>
              <a:defRPr sz="1800">
                <a:solidFill>
                  <a:schemeClr val="bg1"/>
                </a:solidFill>
              </a:defRPr>
            </a:lvl3pPr>
            <a:lvl4pPr marL="1371566" indent="0">
              <a:buNone/>
              <a:defRPr sz="1800">
                <a:solidFill>
                  <a:schemeClr val="bg1"/>
                </a:solidFill>
              </a:defRPr>
            </a:lvl4pPr>
            <a:lvl5pPr marL="1828754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r>
              <a:rPr lang="en-US" sz="2000" dirty="0">
                <a:latin typeface="Omnes" panose="02000506040000020004" pitchFamily="2" charset="0"/>
              </a:rPr>
              <a:t>Lorem ipsum dolor sit </a:t>
            </a:r>
            <a:r>
              <a:rPr lang="en-US" sz="2000" dirty="0" err="1">
                <a:latin typeface="Omnes" panose="02000506040000020004" pitchFamily="2" charset="0"/>
              </a:rPr>
              <a:t>amet</a:t>
            </a:r>
            <a:r>
              <a:rPr lang="en-US" sz="2000" dirty="0">
                <a:latin typeface="Omnes" panose="02000506040000020004" pitchFamily="2" charset="0"/>
              </a:rPr>
              <a:t>, </a:t>
            </a:r>
            <a:r>
              <a:rPr lang="en-US" sz="2000" dirty="0" err="1">
                <a:latin typeface="Omnes" panose="02000506040000020004" pitchFamily="2" charset="0"/>
              </a:rPr>
              <a:t>consectetur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adipiscing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elit</a:t>
            </a:r>
            <a:r>
              <a:rPr lang="en-US" sz="2000" dirty="0">
                <a:latin typeface="Omnes" panose="02000506040000020004" pitchFamily="2" charset="0"/>
              </a:rPr>
              <a:t>. </a:t>
            </a:r>
            <a:r>
              <a:rPr lang="en-US" sz="2000" dirty="0" err="1">
                <a:latin typeface="Omnes" panose="02000506040000020004" pitchFamily="2" charset="0"/>
              </a:rPr>
              <a:t>Donec</a:t>
            </a:r>
            <a:r>
              <a:rPr lang="en-US" sz="2000" dirty="0">
                <a:latin typeface="Omnes" panose="02000506040000020004" pitchFamily="2" charset="0"/>
              </a:rPr>
              <a:t> ac </a:t>
            </a:r>
            <a:r>
              <a:rPr lang="en-US" sz="2000" dirty="0" err="1">
                <a:latin typeface="Omnes" panose="02000506040000020004" pitchFamily="2" charset="0"/>
              </a:rPr>
              <a:t>sapien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sed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risus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vestibulum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facilisis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eget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sed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augue</a:t>
            </a:r>
            <a:r>
              <a:rPr lang="en-US" sz="2000" dirty="0">
                <a:latin typeface="Omnes" panose="02000506040000020004" pitchFamily="2" charset="0"/>
              </a:rPr>
              <a:t>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49495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0636857" y="56831"/>
            <a:ext cx="1555145" cy="996491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27547" y="3932509"/>
            <a:ext cx="3957851" cy="60552"/>
            <a:chOff x="6141492" y="1439043"/>
            <a:chExt cx="948521" cy="60552"/>
          </a:xfrm>
        </p:grpSpPr>
        <p:sp>
          <p:nvSpPr>
            <p:cNvPr id="15" name="Rectangle 14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475863" y="1439043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81265" y="2991859"/>
            <a:ext cx="6587835" cy="84023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5400" dirty="0" smtClean="0">
                <a:solidFill>
                  <a:srgbClr val="D96000"/>
                </a:solidFill>
              </a:defRPr>
            </a:lvl1pPr>
            <a:lvl2pPr marL="228594" indent="0">
              <a:buNone/>
              <a:defRPr lang="en-US" sz="1800" dirty="0" smtClean="0">
                <a:latin typeface="+mn-lt"/>
              </a:defRPr>
            </a:lvl2pPr>
            <a:lvl3pPr marL="685783" indent="0">
              <a:buNone/>
              <a:defRPr lang="en-US" sz="1800" dirty="0" smtClean="0">
                <a:latin typeface="+mn-lt"/>
              </a:defRPr>
            </a:lvl3pPr>
            <a:lvl4pPr marL="1142971" indent="0">
              <a:buNone/>
              <a:defRPr lang="en-US" dirty="0" smtClean="0">
                <a:latin typeface="+mn-lt"/>
              </a:defRPr>
            </a:lvl4pPr>
            <a:lvl5pPr marL="1600160" indent="0">
              <a:buNone/>
              <a:defRPr lang="en-US" dirty="0">
                <a:latin typeface="+mn-lt"/>
              </a:defRPr>
            </a:lvl5pPr>
          </a:lstStyle>
          <a:p>
            <a:pPr marL="0" lvl="0"/>
            <a:r>
              <a:rPr lang="en-US" dirty="0"/>
              <a:t>Section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81265" y="4078250"/>
            <a:ext cx="9534235" cy="163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/>
                </a:solidFill>
              </a:defRPr>
            </a:lvl2pPr>
            <a:lvl3pPr marL="914377" indent="0">
              <a:buNone/>
              <a:defRPr sz="2000">
                <a:solidFill>
                  <a:schemeClr val="tx1"/>
                </a:solidFill>
              </a:defRPr>
            </a:lvl3pPr>
            <a:lvl4pPr marL="1371566" indent="0">
              <a:buNone/>
              <a:defRPr sz="2000">
                <a:solidFill>
                  <a:schemeClr val="tx1"/>
                </a:solidFill>
              </a:defRPr>
            </a:lvl4pPr>
            <a:lvl5pPr marL="1828754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r>
              <a:rPr lang="en-US" sz="2000" dirty="0">
                <a:latin typeface="Omnes" panose="02000506040000020004" pitchFamily="2" charset="0"/>
              </a:rPr>
              <a:t>Lorem ipsum dolor sit </a:t>
            </a:r>
            <a:r>
              <a:rPr lang="en-US" sz="2000" dirty="0" err="1">
                <a:latin typeface="Omnes" panose="02000506040000020004" pitchFamily="2" charset="0"/>
              </a:rPr>
              <a:t>amet</a:t>
            </a:r>
            <a:r>
              <a:rPr lang="en-US" sz="2000" dirty="0">
                <a:latin typeface="Omnes" panose="02000506040000020004" pitchFamily="2" charset="0"/>
              </a:rPr>
              <a:t>, </a:t>
            </a:r>
            <a:r>
              <a:rPr lang="en-US" sz="2000" dirty="0" err="1">
                <a:latin typeface="Omnes" panose="02000506040000020004" pitchFamily="2" charset="0"/>
              </a:rPr>
              <a:t>consectetur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adipiscing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elit</a:t>
            </a:r>
            <a:r>
              <a:rPr lang="en-US" sz="2000" dirty="0">
                <a:latin typeface="Omnes" panose="02000506040000020004" pitchFamily="2" charset="0"/>
              </a:rPr>
              <a:t>. </a:t>
            </a:r>
            <a:r>
              <a:rPr lang="en-US" sz="2000" dirty="0" err="1">
                <a:latin typeface="Omnes" panose="02000506040000020004" pitchFamily="2" charset="0"/>
              </a:rPr>
              <a:t>Donec</a:t>
            </a:r>
            <a:r>
              <a:rPr lang="en-US" sz="2000" dirty="0">
                <a:latin typeface="Omnes" panose="02000506040000020004" pitchFamily="2" charset="0"/>
              </a:rPr>
              <a:t> ac </a:t>
            </a:r>
            <a:r>
              <a:rPr lang="en-US" sz="2000" dirty="0" err="1">
                <a:latin typeface="Omnes" panose="02000506040000020004" pitchFamily="2" charset="0"/>
              </a:rPr>
              <a:t>sapien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sed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risus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vestibulum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facilisis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eget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sed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augue</a:t>
            </a:r>
            <a:r>
              <a:rPr lang="en-US" sz="2000" dirty="0">
                <a:latin typeface="Omnes" panose="02000506040000020004" pitchFamily="2" charset="0"/>
              </a:rPr>
              <a:t>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99576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22347" y="736198"/>
            <a:ext cx="11301412" cy="5377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54386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209" y="1393824"/>
            <a:ext cx="5575593" cy="49681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93824"/>
            <a:ext cx="5753099" cy="49681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27798" y="1053322"/>
            <a:ext cx="948521" cy="58159"/>
            <a:chOff x="6141492" y="1441437"/>
            <a:chExt cx="948521" cy="58158"/>
          </a:xfrm>
        </p:grpSpPr>
        <p:sp>
          <p:nvSpPr>
            <p:cNvPr id="13" name="Rectangle 12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5" name="Rectangle 14"/>
          <p:cNvSpPr/>
          <p:nvPr userDrawn="1"/>
        </p:nvSpPr>
        <p:spPr>
          <a:xfrm>
            <a:off x="10636857" y="56831"/>
            <a:ext cx="1555145" cy="996491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99099"/>
            <a:ext cx="12245008" cy="384314"/>
            <a:chOff x="0" y="6493565"/>
            <a:chExt cx="12245008" cy="384313"/>
          </a:xfrm>
        </p:grpSpPr>
        <p:sp>
          <p:nvSpPr>
            <p:cNvPr id="10" name="Rectangle 9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1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414947" y="6509256"/>
              <a:ext cx="1830061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white"/>
                </a:solidFill>
                <a:latin typeface="Omnes" panose="0200050604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679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499087"/>
            <a:ext cx="12245008" cy="384313"/>
            <a:chOff x="0" y="6493565"/>
            <a:chExt cx="12245008" cy="384313"/>
          </a:xfrm>
        </p:grpSpPr>
        <p:sp>
          <p:nvSpPr>
            <p:cNvPr id="7" name="Rectangle 6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14947" y="6509256"/>
              <a:ext cx="183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Omnes" panose="02000506040000020004" pitchFamily="2" charset="0"/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627797" y="1053321"/>
            <a:ext cx="948521" cy="58158"/>
            <a:chOff x="6141492" y="1441437"/>
            <a:chExt cx="948521" cy="58158"/>
          </a:xfrm>
        </p:grpSpPr>
        <p:sp>
          <p:nvSpPr>
            <p:cNvPr id="11" name="Rectangle 10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366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059" y="246207"/>
            <a:ext cx="11484141" cy="8909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059" y="1844675"/>
            <a:ext cx="5594516" cy="4344988"/>
          </a:xfrm>
        </p:spPr>
        <p:txBody>
          <a:bodyPr tIns="18288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1844675"/>
            <a:ext cx="5714999" cy="4344988"/>
          </a:xfrm>
        </p:spPr>
        <p:txBody>
          <a:bodyPr tIns="18288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6499099"/>
            <a:ext cx="12245008" cy="384314"/>
            <a:chOff x="0" y="6493565"/>
            <a:chExt cx="12245008" cy="384313"/>
          </a:xfrm>
        </p:grpSpPr>
        <p:sp>
          <p:nvSpPr>
            <p:cNvPr id="11" name="Rectangle 10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414947" y="6509256"/>
              <a:ext cx="1830061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white"/>
                </a:solidFill>
                <a:latin typeface="Omnes" panose="02000506040000020004" pitchFamily="2" charset="0"/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627798" y="1053322"/>
            <a:ext cx="948521" cy="58159"/>
            <a:chOff x="6141492" y="1441437"/>
            <a:chExt cx="948521" cy="58158"/>
          </a:xfrm>
        </p:grpSpPr>
        <p:sp>
          <p:nvSpPr>
            <p:cNvPr id="15" name="Rectangle 14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7" name="Rectangle 16"/>
          <p:cNvSpPr/>
          <p:nvPr userDrawn="1"/>
        </p:nvSpPr>
        <p:spPr>
          <a:xfrm>
            <a:off x="10636857" y="56831"/>
            <a:ext cx="1555145" cy="996491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ph type="body" idx="10"/>
          </p:nvPr>
        </p:nvSpPr>
        <p:spPr>
          <a:xfrm>
            <a:off x="403058" y="1345822"/>
            <a:ext cx="5594519" cy="498855"/>
          </a:xfrm>
          <a:solidFill>
            <a:srgbClr val="D96000"/>
          </a:solidFill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72199" y="1345822"/>
            <a:ext cx="5714999" cy="498855"/>
          </a:xfrm>
          <a:solidFill>
            <a:srgbClr val="0E1F43"/>
          </a:solidFill>
        </p:spPr>
        <p:txBody>
          <a:bodyPr/>
          <a:lstStyle>
            <a:lvl1pPr marL="0" indent="0" algn="ctr"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29549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059" y="246207"/>
            <a:ext cx="11484141" cy="8909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061" y="1262065"/>
            <a:ext cx="5594516" cy="65338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061" y="1915447"/>
            <a:ext cx="5594516" cy="4228612"/>
          </a:xfrm>
        </p:spPr>
        <p:txBody>
          <a:bodyPr tIns="18288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262065"/>
            <a:ext cx="5714999" cy="65338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1915447"/>
            <a:ext cx="5714999" cy="4228612"/>
          </a:xfrm>
        </p:spPr>
        <p:txBody>
          <a:bodyPr tIns="18288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6499099"/>
            <a:ext cx="12245008" cy="384314"/>
            <a:chOff x="0" y="6493565"/>
            <a:chExt cx="12245008" cy="384313"/>
          </a:xfrm>
        </p:grpSpPr>
        <p:sp>
          <p:nvSpPr>
            <p:cNvPr id="11" name="Rectangle 10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414947" y="6509256"/>
              <a:ext cx="1830061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white"/>
                </a:solidFill>
                <a:latin typeface="Omnes" panose="02000506040000020004" pitchFamily="2" charset="0"/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627798" y="1053322"/>
            <a:ext cx="948521" cy="58159"/>
            <a:chOff x="6141492" y="1441437"/>
            <a:chExt cx="948521" cy="58158"/>
          </a:xfrm>
        </p:grpSpPr>
        <p:sp>
          <p:nvSpPr>
            <p:cNvPr id="15" name="Rectangle 14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7" name="Rectangle 16"/>
          <p:cNvSpPr/>
          <p:nvPr userDrawn="1"/>
        </p:nvSpPr>
        <p:spPr>
          <a:xfrm>
            <a:off x="10636857" y="56831"/>
            <a:ext cx="1555145" cy="996491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5085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499099"/>
            <a:ext cx="12245008" cy="384314"/>
            <a:chOff x="0" y="6493565"/>
            <a:chExt cx="12245008" cy="384313"/>
          </a:xfrm>
        </p:grpSpPr>
        <p:sp>
          <p:nvSpPr>
            <p:cNvPr id="7" name="Rectangle 6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8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14947" y="6509256"/>
              <a:ext cx="1830061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white"/>
                </a:solidFill>
                <a:latin typeface="Omnes" panose="02000506040000020004" pitchFamily="2" charset="0"/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627798" y="1053322"/>
            <a:ext cx="948521" cy="58159"/>
            <a:chOff x="6141492" y="1441437"/>
            <a:chExt cx="948521" cy="58158"/>
          </a:xfrm>
        </p:grpSpPr>
        <p:sp>
          <p:nvSpPr>
            <p:cNvPr id="11" name="Rectangle 10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10636857" y="56831"/>
            <a:ext cx="1555145" cy="996491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 userDrawn="1">
            <p:extLst/>
          </p:nvPr>
        </p:nvGraphicFramePr>
        <p:xfrm>
          <a:off x="1132850" y="1634067"/>
          <a:ext cx="3790951" cy="45571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90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Omnes" panose="02000506040000020004" pitchFamily="2" charset="0"/>
                        </a:rPr>
                        <a:t>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Omnes" panose="02000506040000020004" pitchFamily="2" charset="0"/>
                        </a:rPr>
                        <a:t>Lorem Ipsum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 userDrawn="1">
            <p:extLst/>
          </p:nvPr>
        </p:nvGraphicFramePr>
        <p:xfrm>
          <a:off x="5107951" y="1634067"/>
          <a:ext cx="2692400" cy="45571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Omnes" panose="02000506040000020004" pitchFamily="2" charset="0"/>
                        </a:rPr>
                        <a:t>Column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 userDrawn="1">
            <p:extLst/>
          </p:nvPr>
        </p:nvGraphicFramePr>
        <p:xfrm>
          <a:off x="7800351" y="1634067"/>
          <a:ext cx="2692400" cy="45571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Omnes" panose="02000506040000020004" pitchFamily="2" charset="0"/>
                        </a:rPr>
                        <a:t>Column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114" y="2334912"/>
            <a:ext cx="336697" cy="3366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670" y="2307607"/>
            <a:ext cx="343783" cy="3437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670" y="2884206"/>
            <a:ext cx="343783" cy="3437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22" y="3470864"/>
            <a:ext cx="343783" cy="34378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114" y="2884206"/>
            <a:ext cx="336697" cy="3366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75" y="4038199"/>
            <a:ext cx="343783" cy="3437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114" y="4582750"/>
            <a:ext cx="336697" cy="3366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803" y="4582750"/>
            <a:ext cx="343783" cy="34378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81" y="5191577"/>
            <a:ext cx="336697" cy="33669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75" y="5191578"/>
            <a:ext cx="343783" cy="34378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261" y="5748350"/>
            <a:ext cx="343783" cy="34378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202" y="5780105"/>
            <a:ext cx="336697" cy="33669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81" y="3439216"/>
            <a:ext cx="336697" cy="33669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849" y="4048042"/>
            <a:ext cx="336697" cy="33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619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o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207" y="1429842"/>
            <a:ext cx="11481092" cy="22430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627798" y="1053322"/>
            <a:ext cx="948521" cy="58159"/>
            <a:chOff x="6141492" y="1441437"/>
            <a:chExt cx="948521" cy="58158"/>
          </a:xfrm>
        </p:grpSpPr>
        <p:sp>
          <p:nvSpPr>
            <p:cNvPr id="12" name="Rectangle 11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10636857" y="56831"/>
            <a:ext cx="1555145" cy="996491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rgbClr val="0E1F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444207" y="3947098"/>
            <a:ext cx="11481093" cy="2682303"/>
          </a:xfrm>
        </p:spPr>
        <p:txBody>
          <a:bodyPr lIns="182880" tIns="91440" rIns="182880" bIns="182880"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1pPr>
            <a:lvl2pPr marL="457189" indent="0">
              <a:buNone/>
              <a:defRPr sz="18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2pPr>
            <a:lvl3pPr marL="914377" indent="0">
              <a:buNone/>
              <a:defRPr sz="18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3pPr>
            <a:lvl4pPr marL="1371566" indent="0">
              <a:buNone/>
              <a:defRPr sz="18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4pPr>
            <a:lvl5pPr marL="1828754" indent="0">
              <a:buNone/>
              <a:defRPr sz="18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7025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F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627798" y="1053322"/>
            <a:ext cx="948521" cy="58159"/>
            <a:chOff x="6141492" y="1441437"/>
            <a:chExt cx="948521" cy="58158"/>
          </a:xfrm>
        </p:grpSpPr>
        <p:sp>
          <p:nvSpPr>
            <p:cNvPr id="12" name="Rectangle 11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444207" y="1379426"/>
            <a:ext cx="11481093" cy="5249975"/>
          </a:xfrm>
        </p:spPr>
        <p:txBody>
          <a:bodyPr lIns="182880" tIns="91440" rIns="182880" bIns="182880"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1pPr>
            <a:lvl2pPr marL="457189" indent="0">
              <a:buNone/>
              <a:defRPr sz="18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2pPr>
            <a:lvl3pPr marL="914377" indent="0">
              <a:buNone/>
              <a:defRPr sz="18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3pPr>
            <a:lvl4pPr marL="1371566" indent="0">
              <a:buNone/>
              <a:defRPr sz="18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4pPr>
            <a:lvl5pPr marL="1828754" indent="0">
              <a:buNone/>
              <a:defRPr sz="18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97931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0636857" y="56831"/>
            <a:ext cx="1555145" cy="996491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080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6499099"/>
            <a:ext cx="12245008" cy="384314"/>
            <a:chOff x="0" y="6493565"/>
            <a:chExt cx="12245008" cy="384313"/>
          </a:xfrm>
        </p:grpSpPr>
        <p:sp>
          <p:nvSpPr>
            <p:cNvPr id="9" name="Rectangle 8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0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414947" y="6509256"/>
              <a:ext cx="1830061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white"/>
                </a:solidFill>
                <a:latin typeface="Omnes" panose="02000506040000020004" pitchFamily="2" charset="0"/>
              </a:endParaRP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10636857" y="56831"/>
            <a:ext cx="1555145" cy="996491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0614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6499099"/>
            <a:ext cx="12245008" cy="384314"/>
            <a:chOff x="0" y="6493565"/>
            <a:chExt cx="12245008" cy="384313"/>
          </a:xfrm>
        </p:grpSpPr>
        <p:sp>
          <p:nvSpPr>
            <p:cNvPr id="9" name="Rectangle 8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0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414947" y="6509256"/>
              <a:ext cx="1830061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white"/>
                </a:solidFill>
                <a:latin typeface="Omnes" panose="02000506040000020004" pitchFamily="2" charset="0"/>
              </a:endParaRP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10636857" y="56831"/>
            <a:ext cx="1555145" cy="996491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813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627798" y="1053322"/>
            <a:ext cx="948521" cy="58159"/>
            <a:chOff x="6141492" y="1441437"/>
            <a:chExt cx="948521" cy="58158"/>
          </a:xfrm>
        </p:grpSpPr>
        <p:sp>
          <p:nvSpPr>
            <p:cNvPr id="8" name="Rectangle 7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575266" y="1488177"/>
            <a:ext cx="3889375" cy="1992313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7575266" y="3778246"/>
            <a:ext cx="3889375" cy="1992313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627062" y="2047875"/>
            <a:ext cx="667385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6499099"/>
            <a:ext cx="12245008" cy="384314"/>
            <a:chOff x="0" y="6493565"/>
            <a:chExt cx="12245008" cy="384313"/>
          </a:xfrm>
        </p:grpSpPr>
        <p:sp>
          <p:nvSpPr>
            <p:cNvPr id="16" name="Rectangle 15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7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414947" y="6509256"/>
              <a:ext cx="1830061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white"/>
                </a:solidFill>
                <a:latin typeface="Omnes" panose="02000506040000020004" pitchFamily="2" charset="0"/>
              </a:endParaRPr>
            </a:p>
          </p:txBody>
        </p:sp>
      </p:grpSp>
      <p:sp>
        <p:nvSpPr>
          <p:cNvPr id="19" name="Rectangle 18"/>
          <p:cNvSpPr/>
          <p:nvPr userDrawn="1"/>
        </p:nvSpPr>
        <p:spPr>
          <a:xfrm>
            <a:off x="10636857" y="56831"/>
            <a:ext cx="1555145" cy="996491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627062" y="1499740"/>
            <a:ext cx="6673851" cy="53982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48424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Content Placeholder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" t="15078" r="-335" b="41595"/>
          <a:stretch/>
        </p:blipFill>
        <p:spPr>
          <a:xfrm>
            <a:off x="0" y="1190419"/>
            <a:ext cx="12228243" cy="39547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73707" y="5197431"/>
            <a:ext cx="10444587" cy="115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Lorem ipsum dolor sit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amet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consectetur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adipiscing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elit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.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Donec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ac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sapien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sed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risus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vestibulum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facilisis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eget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sed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augue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.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Curabitur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cursus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nisl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neque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, et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consectetur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justo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ultricies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a.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Praesent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luctus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ex ac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tortor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varius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eleifend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.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Donec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ac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metus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in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nisl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vehicula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dictum.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Vivamus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ultricies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vestibulum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sem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vel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Omnes" panose="02000506040000020004" pitchFamily="2" charset="0"/>
              </a:rPr>
              <a:t>sodales</a:t>
            </a:r>
            <a:r>
              <a:rPr lang="en-US" sz="1600" dirty="0">
                <a:solidFill>
                  <a:prstClr val="black"/>
                </a:solidFill>
                <a:latin typeface="Omnes" panose="02000506040000020004" pitchFamily="2" charset="0"/>
              </a:rPr>
              <a:t>. 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6499099"/>
            <a:ext cx="12245008" cy="384314"/>
            <a:chOff x="0" y="6493565"/>
            <a:chExt cx="12245008" cy="384313"/>
          </a:xfrm>
        </p:grpSpPr>
        <p:sp>
          <p:nvSpPr>
            <p:cNvPr id="6" name="Rectangle 5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7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14947" y="6509256"/>
              <a:ext cx="1830061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prstClr val="white"/>
                </a:solidFill>
                <a:latin typeface="Omnes" panose="02000506040000020004" pitchFamily="2" charset="0"/>
              </a:endParaRPr>
            </a:p>
          </p:txBody>
        </p:sp>
      </p:grpSp>
      <p:sp>
        <p:nvSpPr>
          <p:cNvPr id="9" name="Rectangle 8"/>
          <p:cNvSpPr/>
          <p:nvPr userDrawn="1"/>
        </p:nvSpPr>
        <p:spPr>
          <a:xfrm>
            <a:off x="10636857" y="56831"/>
            <a:ext cx="1555145" cy="996491"/>
          </a:xfrm>
          <a:prstGeom prst="rect">
            <a:avLst/>
          </a:prstGeom>
          <a:blipFill>
            <a:blip r:embed="rId3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27798" y="1053322"/>
            <a:ext cx="948521" cy="58159"/>
            <a:chOff x="6141492" y="1441437"/>
            <a:chExt cx="948521" cy="58158"/>
          </a:xfrm>
        </p:grpSpPr>
        <p:sp>
          <p:nvSpPr>
            <p:cNvPr id="11" name="Rectangle 10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740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Speaker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499087"/>
            <a:ext cx="12245008" cy="384313"/>
            <a:chOff x="0" y="6493565"/>
            <a:chExt cx="12245008" cy="384313"/>
          </a:xfrm>
        </p:grpSpPr>
        <p:sp>
          <p:nvSpPr>
            <p:cNvPr id="7" name="Rectangle 6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14947" y="6509256"/>
              <a:ext cx="183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Omnes" panose="02000506040000020004" pitchFamily="2" charset="0"/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627797" y="1053321"/>
            <a:ext cx="948521" cy="58158"/>
            <a:chOff x="6141492" y="1441437"/>
            <a:chExt cx="948521" cy="58158"/>
          </a:xfrm>
        </p:grpSpPr>
        <p:sp>
          <p:nvSpPr>
            <p:cNvPr id="11" name="Rectangle 10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308600" y="2808262"/>
            <a:ext cx="6387531" cy="3553727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150000"/>
              </a:lnSpc>
              <a:buNone/>
            </a:pPr>
            <a:r>
              <a:rPr lang="en-US" sz="1800"/>
              <a:t>Click to edit Master text styles</a:t>
            </a:r>
          </a:p>
          <a:p>
            <a:pPr marL="0" lvl="1" indent="0" algn="just">
              <a:lnSpc>
                <a:spcPct val="150000"/>
              </a:lnSpc>
              <a:buNone/>
            </a:pPr>
            <a:r>
              <a:rPr lang="en-US" sz="1800"/>
              <a:t>Second level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308600" y="1737248"/>
            <a:ext cx="6387531" cy="962358"/>
            <a:chOff x="5471416" y="2103901"/>
            <a:chExt cx="6142830" cy="962358"/>
          </a:xfrm>
        </p:grpSpPr>
        <p:sp>
          <p:nvSpPr>
            <p:cNvPr id="17" name="Rectangle 16"/>
            <p:cNvSpPr/>
            <p:nvPr/>
          </p:nvSpPr>
          <p:spPr>
            <a:xfrm>
              <a:off x="5471416" y="2103901"/>
              <a:ext cx="6142830" cy="962357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18412" y="2103902"/>
              <a:ext cx="5895834" cy="962357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967413" y="1736725"/>
            <a:ext cx="5454650" cy="585788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1" hasCustomPrompt="1"/>
          </p:nvPr>
        </p:nvSpPr>
        <p:spPr>
          <a:xfrm>
            <a:off x="5967413" y="2322513"/>
            <a:ext cx="5454650" cy="377825"/>
          </a:xfrm>
        </p:spPr>
        <p:txBody>
          <a:bodyPr anchor="b"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twitter_handle</a:t>
            </a:r>
            <a:r>
              <a:rPr lang="en-US" dirty="0"/>
              <a:t> | </a:t>
            </a:r>
            <a:r>
              <a:rPr lang="en-US" dirty="0" err="1"/>
              <a:t>website_url</a:t>
            </a:r>
            <a:endParaRPr lang="en-US" dirty="0"/>
          </a:p>
        </p:txBody>
      </p:sp>
      <p:sp>
        <p:nvSpPr>
          <p:cNvPr id="24" name="Picture Placeholder 23"/>
          <p:cNvSpPr>
            <a:spLocks noGrp="1" noChangeAspect="1"/>
          </p:cNvSpPr>
          <p:nvPr>
            <p:ph type="pic" sz="quarter" idx="12"/>
          </p:nvPr>
        </p:nvSpPr>
        <p:spPr>
          <a:xfrm>
            <a:off x="758953" y="1435609"/>
            <a:ext cx="4275580" cy="4317493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idden Not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207" y="1429841"/>
            <a:ext cx="11481092" cy="49321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883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Speaker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499087"/>
            <a:ext cx="12192000" cy="384313"/>
            <a:chOff x="0" y="6493565"/>
            <a:chExt cx="12192000" cy="384313"/>
          </a:xfrm>
        </p:grpSpPr>
        <p:sp>
          <p:nvSpPr>
            <p:cNvPr id="7" name="Rectangle 6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338747" y="6509256"/>
              <a:ext cx="183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600" dirty="0">
                <a:solidFill>
                  <a:schemeClr val="bg1"/>
                </a:solidFill>
                <a:latin typeface="Omnes" panose="02000506040000020004" pitchFamily="2" charset="0"/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627797" y="1053321"/>
            <a:ext cx="948521" cy="58158"/>
            <a:chOff x="6141492" y="1441437"/>
            <a:chExt cx="948521" cy="58158"/>
          </a:xfrm>
        </p:grpSpPr>
        <p:sp>
          <p:nvSpPr>
            <p:cNvPr id="11" name="Rectangle 10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Placeholder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83" y="1436426"/>
            <a:ext cx="4172804" cy="4172804"/>
          </a:xfrm>
          <a:prstGeom prst="ellipse">
            <a:avLst/>
          </a:prstGeom>
          <a:ln>
            <a:noFill/>
          </a:ln>
        </p:spPr>
      </p:pic>
      <p:sp>
        <p:nvSpPr>
          <p:cNvPr id="19" name="Content Placeholder 3"/>
          <p:cNvSpPr>
            <a:spLocks noGrp="1"/>
          </p:cNvSpPr>
          <p:nvPr>
            <p:ph sz="half" idx="12"/>
          </p:nvPr>
        </p:nvSpPr>
        <p:spPr>
          <a:xfrm>
            <a:off x="5321300" y="2765956"/>
            <a:ext cx="6603999" cy="3677985"/>
          </a:xfrm>
        </p:spPr>
        <p:txBody>
          <a:bodyPr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en-US" sz="2000"/>
              <a:t>Click to edit Master text styles</a:t>
            </a:r>
          </a:p>
          <a:p>
            <a:pPr lvl="1" algn="just">
              <a:lnSpc>
                <a:spcPct val="150000"/>
              </a:lnSpc>
            </a:pPr>
            <a:r>
              <a:rPr lang="en-US" sz="2000"/>
              <a:t>Second level</a:t>
            </a:r>
          </a:p>
          <a:p>
            <a:pPr lvl="2" algn="just">
              <a:lnSpc>
                <a:spcPct val="150000"/>
              </a:lnSpc>
            </a:pPr>
            <a:r>
              <a:rPr lang="en-US" sz="2000"/>
              <a:t>Third level</a:t>
            </a:r>
          </a:p>
          <a:p>
            <a:pPr lvl="3" algn="just">
              <a:lnSpc>
                <a:spcPct val="150000"/>
              </a:lnSpc>
            </a:pPr>
            <a:r>
              <a:rPr lang="en-US" sz="2000"/>
              <a:t>Fourth level</a:t>
            </a:r>
          </a:p>
          <a:p>
            <a:pPr lvl="4" algn="just">
              <a:lnSpc>
                <a:spcPct val="150000"/>
              </a:lnSpc>
            </a:pPr>
            <a:r>
              <a:rPr lang="en-US" sz="2000"/>
              <a:t>Fifth level</a:t>
            </a:r>
            <a:endParaRPr lang="en-US" sz="1600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321300" y="1694942"/>
            <a:ext cx="6603999" cy="1071015"/>
            <a:chOff x="5471416" y="2103901"/>
            <a:chExt cx="6142830" cy="1071015"/>
          </a:xfrm>
        </p:grpSpPr>
        <p:sp>
          <p:nvSpPr>
            <p:cNvPr id="21" name="Rectangle 20"/>
            <p:cNvSpPr/>
            <p:nvPr/>
          </p:nvSpPr>
          <p:spPr>
            <a:xfrm>
              <a:off x="5471416" y="2103901"/>
              <a:ext cx="6142830" cy="962357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718412" y="2103902"/>
              <a:ext cx="5895834" cy="962357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885707" y="2103902"/>
              <a:ext cx="5453733" cy="1071014"/>
              <a:chOff x="6851176" y="1777621"/>
              <a:chExt cx="5453733" cy="1071014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6851176" y="1777621"/>
                <a:ext cx="45447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  <a:latin typeface="Omnes" panose="02000506040000020004" pitchFamily="2" charset="0"/>
                  </a:rPr>
                  <a:t>Andrew Connell</a:t>
                </a:r>
              </a:p>
            </p:txBody>
          </p:sp>
          <p:sp>
            <p:nvSpPr>
              <p:cNvPr id="26" name="Text Placeholder 5"/>
              <p:cNvSpPr txBox="1">
                <a:spLocks/>
              </p:cNvSpPr>
              <p:nvPr/>
            </p:nvSpPr>
            <p:spPr>
              <a:xfrm>
                <a:off x="6851176" y="2362396"/>
                <a:ext cx="5453733" cy="48623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solidFill>
                      <a:schemeClr val="bg1"/>
                    </a:solidFill>
                    <a:latin typeface="Omnes" panose="02000506040000020004" pitchFamily="2" charset="0"/>
                  </a:rPr>
                  <a:t>@</a:t>
                </a:r>
                <a:r>
                  <a:rPr lang="en-US" sz="2000" dirty="0" err="1">
                    <a:solidFill>
                      <a:schemeClr val="bg1"/>
                    </a:solidFill>
                    <a:latin typeface="Omnes" panose="02000506040000020004" pitchFamily="2" charset="0"/>
                  </a:rPr>
                  <a:t>andrewconnell</a:t>
                </a:r>
                <a:r>
                  <a:rPr lang="en-US" sz="2000" dirty="0">
                    <a:solidFill>
                      <a:schemeClr val="bg1"/>
                    </a:solidFill>
                    <a:latin typeface="Omnes" panose="02000506040000020004" pitchFamily="2" charset="0"/>
                  </a:rPr>
                  <a:t> | www.andrewconnell.com</a:t>
                </a:r>
              </a:p>
            </p:txBody>
          </p:sp>
        </p:grp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650" y="3988436"/>
            <a:ext cx="1701317" cy="170131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483" y="3014277"/>
            <a:ext cx="1382856" cy="55793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547586"/>
            <a:ext cx="8676280" cy="1714500"/>
          </a:xfrm>
          <a:custGeom>
            <a:avLst/>
            <a:gdLst>
              <a:gd name="connsiteX0" fmla="*/ 0 w 7658100"/>
              <a:gd name="connsiteY0" fmla="*/ 0 h 1714500"/>
              <a:gd name="connsiteX1" fmla="*/ 7658100 w 7658100"/>
              <a:gd name="connsiteY1" fmla="*/ 0 h 1714500"/>
              <a:gd name="connsiteX2" fmla="*/ 7658100 w 7658100"/>
              <a:gd name="connsiteY2" fmla="*/ 1714500 h 1714500"/>
              <a:gd name="connsiteX3" fmla="*/ 0 w 7658100"/>
              <a:gd name="connsiteY3" fmla="*/ 1714500 h 1714500"/>
              <a:gd name="connsiteX4" fmla="*/ 0 w 7658100"/>
              <a:gd name="connsiteY4" fmla="*/ 0 h 1714500"/>
              <a:gd name="connsiteX0" fmla="*/ 0 w 8553450"/>
              <a:gd name="connsiteY0" fmla="*/ 0 h 1714500"/>
              <a:gd name="connsiteX1" fmla="*/ 8553450 w 8553450"/>
              <a:gd name="connsiteY1" fmla="*/ 0 h 1714500"/>
              <a:gd name="connsiteX2" fmla="*/ 7658100 w 8553450"/>
              <a:gd name="connsiteY2" fmla="*/ 1714500 h 1714500"/>
              <a:gd name="connsiteX3" fmla="*/ 0 w 8553450"/>
              <a:gd name="connsiteY3" fmla="*/ 1714500 h 1714500"/>
              <a:gd name="connsiteX4" fmla="*/ 0 w 8553450"/>
              <a:gd name="connsiteY4" fmla="*/ 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3450" h="1714500">
                <a:moveTo>
                  <a:pt x="0" y="0"/>
                </a:moveTo>
                <a:lnTo>
                  <a:pt x="8553450" y="0"/>
                </a:lnTo>
                <a:lnTo>
                  <a:pt x="765810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3452150"/>
            <a:ext cx="8553450" cy="1714500"/>
            <a:chOff x="0" y="2724150"/>
            <a:chExt cx="8553450" cy="1714500"/>
          </a:xfrm>
          <a:solidFill>
            <a:srgbClr val="D96000"/>
          </a:solidFill>
        </p:grpSpPr>
        <p:sp>
          <p:nvSpPr>
            <p:cNvPr id="8" name="Rectangle 5"/>
            <p:cNvSpPr/>
            <p:nvPr/>
          </p:nvSpPr>
          <p:spPr>
            <a:xfrm>
              <a:off x="0" y="2724150"/>
              <a:ext cx="8553450" cy="1714500"/>
            </a:xfrm>
            <a:custGeom>
              <a:avLst/>
              <a:gdLst>
                <a:gd name="connsiteX0" fmla="*/ 0 w 7658100"/>
                <a:gd name="connsiteY0" fmla="*/ 0 h 1714500"/>
                <a:gd name="connsiteX1" fmla="*/ 7658100 w 7658100"/>
                <a:gd name="connsiteY1" fmla="*/ 0 h 1714500"/>
                <a:gd name="connsiteX2" fmla="*/ 7658100 w 7658100"/>
                <a:gd name="connsiteY2" fmla="*/ 1714500 h 1714500"/>
                <a:gd name="connsiteX3" fmla="*/ 0 w 7658100"/>
                <a:gd name="connsiteY3" fmla="*/ 1714500 h 1714500"/>
                <a:gd name="connsiteX4" fmla="*/ 0 w 7658100"/>
                <a:gd name="connsiteY4" fmla="*/ 0 h 1714500"/>
                <a:gd name="connsiteX0" fmla="*/ 0 w 8553450"/>
                <a:gd name="connsiteY0" fmla="*/ 0 h 1714500"/>
                <a:gd name="connsiteX1" fmla="*/ 8553450 w 8553450"/>
                <a:gd name="connsiteY1" fmla="*/ 0 h 1714500"/>
                <a:gd name="connsiteX2" fmla="*/ 7658100 w 8553450"/>
                <a:gd name="connsiteY2" fmla="*/ 1714500 h 1714500"/>
                <a:gd name="connsiteX3" fmla="*/ 0 w 8553450"/>
                <a:gd name="connsiteY3" fmla="*/ 1714500 h 1714500"/>
                <a:gd name="connsiteX4" fmla="*/ 0 w 8553450"/>
                <a:gd name="connsiteY4" fmla="*/ 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3450" h="1714500">
                  <a:moveTo>
                    <a:pt x="0" y="0"/>
                  </a:moveTo>
                  <a:lnTo>
                    <a:pt x="8553450" y="0"/>
                  </a:lnTo>
                  <a:lnTo>
                    <a:pt x="7658100" y="1714500"/>
                  </a:lnTo>
                  <a:lnTo>
                    <a:pt x="0" y="17145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1243" y="3270475"/>
              <a:ext cx="7377496" cy="64633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endParaRPr lang="en-US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3548063"/>
            <a:ext cx="7454900" cy="655637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 marL="457200" indent="0">
              <a:buNone/>
              <a:defRPr sz="3600">
                <a:solidFill>
                  <a:schemeClr val="bg1"/>
                </a:solidFill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</a:defRPr>
            </a:lvl3pPr>
            <a:lvl4pPr marL="1371600" indent="0">
              <a:buNone/>
              <a:defRPr sz="3600">
                <a:solidFill>
                  <a:schemeClr val="bg1"/>
                </a:solidFill>
              </a:defRPr>
            </a:lvl4pPr>
            <a:lvl5pPr marL="1828800" indent="0"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4203700"/>
            <a:ext cx="7264400" cy="8636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r>
              <a:rPr lang="en-US" sz="2000" dirty="0">
                <a:latin typeface="Omnes" panose="02000506040000020004" pitchFamily="2" charset="0"/>
              </a:rPr>
              <a:t>Lorem ipsum dolor sit </a:t>
            </a:r>
            <a:r>
              <a:rPr lang="en-US" sz="2000" dirty="0" err="1">
                <a:latin typeface="Omnes" panose="02000506040000020004" pitchFamily="2" charset="0"/>
              </a:rPr>
              <a:t>amet</a:t>
            </a:r>
            <a:r>
              <a:rPr lang="en-US" sz="2000" dirty="0">
                <a:latin typeface="Omnes" panose="02000506040000020004" pitchFamily="2" charset="0"/>
              </a:rPr>
              <a:t>, </a:t>
            </a:r>
            <a:r>
              <a:rPr lang="en-US" sz="2000" dirty="0" err="1">
                <a:latin typeface="Omnes" panose="02000506040000020004" pitchFamily="2" charset="0"/>
              </a:rPr>
              <a:t>consectetur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adipiscing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elit</a:t>
            </a:r>
            <a:r>
              <a:rPr lang="en-US" sz="2000" dirty="0">
                <a:latin typeface="Omnes" panose="02000506040000020004" pitchFamily="2" charset="0"/>
              </a:rPr>
              <a:t>. </a:t>
            </a:r>
            <a:r>
              <a:rPr lang="en-US" sz="2000" dirty="0" err="1">
                <a:latin typeface="Omnes" panose="02000506040000020004" pitchFamily="2" charset="0"/>
              </a:rPr>
              <a:t>Donec</a:t>
            </a:r>
            <a:r>
              <a:rPr lang="en-US" sz="2000" dirty="0">
                <a:latin typeface="Omnes" panose="02000506040000020004" pitchFamily="2" charset="0"/>
              </a:rPr>
              <a:t> ac </a:t>
            </a:r>
            <a:r>
              <a:rPr lang="en-US" sz="2000" dirty="0" err="1">
                <a:latin typeface="Omnes" panose="02000506040000020004" pitchFamily="2" charset="0"/>
              </a:rPr>
              <a:t>sapien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sed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risus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vestibulum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facilisis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eget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sed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augue</a:t>
            </a:r>
            <a:r>
              <a:rPr lang="en-US" sz="2000" dirty="0">
                <a:latin typeface="Omnes" panose="02000506040000020004" pitchFamily="2" charset="0"/>
              </a:rPr>
              <a:t>. </a:t>
            </a:r>
            <a:endParaRPr lang="en-US" sz="2000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27546" y="3932509"/>
            <a:ext cx="3957851" cy="60552"/>
            <a:chOff x="6141492" y="1439043"/>
            <a:chExt cx="948521" cy="60552"/>
          </a:xfrm>
        </p:grpSpPr>
        <p:sp>
          <p:nvSpPr>
            <p:cNvPr id="15" name="Rectangle 14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475863" y="1439043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81265" y="2991858"/>
            <a:ext cx="6587835" cy="86100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5400" dirty="0" smtClean="0">
                <a:solidFill>
                  <a:srgbClr val="D96000"/>
                </a:solidFill>
              </a:defRPr>
            </a:lvl1pPr>
            <a:lvl2pPr marL="228600" indent="0">
              <a:buNone/>
              <a:defRPr lang="en-US" sz="1800" dirty="0" smtClean="0">
                <a:latin typeface="+mn-lt"/>
              </a:defRPr>
            </a:lvl2pPr>
            <a:lvl3pPr marL="685800" indent="0">
              <a:buNone/>
              <a:defRPr lang="en-US" sz="1800" dirty="0" smtClean="0">
                <a:latin typeface="+mn-lt"/>
              </a:defRPr>
            </a:lvl3pPr>
            <a:lvl4pPr marL="1143000" indent="0">
              <a:buNone/>
              <a:defRPr lang="en-US" dirty="0" smtClean="0">
                <a:latin typeface="+mn-lt"/>
              </a:defRPr>
            </a:lvl4pPr>
            <a:lvl5pPr marL="1600200" indent="0">
              <a:buNone/>
              <a:defRPr lang="en-US" dirty="0">
                <a:latin typeface="+mn-lt"/>
              </a:defRPr>
            </a:lvl5pPr>
          </a:lstStyle>
          <a:p>
            <a:pPr marL="0" lvl="0"/>
            <a:r>
              <a:rPr lang="en-US" dirty="0"/>
              <a:t>Section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81265" y="4078249"/>
            <a:ext cx="9534235" cy="163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r>
              <a:rPr lang="en-US" sz="2000" dirty="0">
                <a:latin typeface="Omnes" panose="02000506040000020004" pitchFamily="2" charset="0"/>
              </a:rPr>
              <a:t>Lorem ipsum dolor sit </a:t>
            </a:r>
            <a:r>
              <a:rPr lang="en-US" sz="2000" dirty="0" err="1">
                <a:latin typeface="Omnes" panose="02000506040000020004" pitchFamily="2" charset="0"/>
              </a:rPr>
              <a:t>amet</a:t>
            </a:r>
            <a:r>
              <a:rPr lang="en-US" sz="2000" dirty="0">
                <a:latin typeface="Omnes" panose="02000506040000020004" pitchFamily="2" charset="0"/>
              </a:rPr>
              <a:t>, </a:t>
            </a:r>
            <a:r>
              <a:rPr lang="en-US" sz="2000" dirty="0" err="1">
                <a:latin typeface="Omnes" panose="02000506040000020004" pitchFamily="2" charset="0"/>
              </a:rPr>
              <a:t>consectetur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adipiscing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elit</a:t>
            </a:r>
            <a:r>
              <a:rPr lang="en-US" sz="2000" dirty="0">
                <a:latin typeface="Omnes" panose="02000506040000020004" pitchFamily="2" charset="0"/>
              </a:rPr>
              <a:t>. </a:t>
            </a:r>
            <a:r>
              <a:rPr lang="en-US" sz="2000" dirty="0" err="1">
                <a:latin typeface="Omnes" panose="02000506040000020004" pitchFamily="2" charset="0"/>
              </a:rPr>
              <a:t>Donec</a:t>
            </a:r>
            <a:r>
              <a:rPr lang="en-US" sz="2000" dirty="0">
                <a:latin typeface="Omnes" panose="02000506040000020004" pitchFamily="2" charset="0"/>
              </a:rPr>
              <a:t> ac </a:t>
            </a:r>
            <a:r>
              <a:rPr lang="en-US" sz="2000" dirty="0" err="1">
                <a:latin typeface="Omnes" panose="02000506040000020004" pitchFamily="2" charset="0"/>
              </a:rPr>
              <a:t>sapien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sed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risus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vestibulum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facilisis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eget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sed</a:t>
            </a:r>
            <a:r>
              <a:rPr lang="en-US" sz="2000" dirty="0">
                <a:latin typeface="Omnes" panose="02000506040000020004" pitchFamily="2" charset="0"/>
              </a:rPr>
              <a:t> </a:t>
            </a:r>
            <a:r>
              <a:rPr lang="en-US" sz="2000" dirty="0" err="1">
                <a:latin typeface="Omnes" panose="02000506040000020004" pitchFamily="2" charset="0"/>
              </a:rPr>
              <a:t>augue</a:t>
            </a:r>
            <a:r>
              <a:rPr lang="en-US" sz="2000" dirty="0">
                <a:latin typeface="Omnes" panose="02000506040000020004" pitchFamily="2" charset="0"/>
              </a:rPr>
              <a:t>. </a:t>
            </a:r>
            <a:endParaRPr lang="en-US" sz="2000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22347" y="736197"/>
            <a:ext cx="11301412" cy="5377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4176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207" y="1393824"/>
            <a:ext cx="5575593" cy="49681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393824"/>
            <a:ext cx="5753099" cy="49681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27797" y="1053321"/>
            <a:ext cx="948521" cy="58158"/>
            <a:chOff x="6141492" y="1441437"/>
            <a:chExt cx="948521" cy="58158"/>
          </a:xfrm>
        </p:grpSpPr>
        <p:sp>
          <p:nvSpPr>
            <p:cNvPr id="13" name="Rectangle 12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99087"/>
            <a:ext cx="12245008" cy="384313"/>
            <a:chOff x="0" y="6493565"/>
            <a:chExt cx="12245008" cy="384313"/>
          </a:xfrm>
        </p:grpSpPr>
        <p:sp>
          <p:nvSpPr>
            <p:cNvPr id="10" name="Rectangle 9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414947" y="6509256"/>
              <a:ext cx="183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Omnes" panose="0200050604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06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206" y="189006"/>
            <a:ext cx="11481093" cy="10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207" y="1429840"/>
            <a:ext cx="114810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64" r:id="rId4"/>
    <p:sldLayoutId id="2147483665" r:id="rId5"/>
    <p:sldLayoutId id="2147483666" r:id="rId6"/>
    <p:sldLayoutId id="2147483667" r:id="rId7"/>
    <p:sldLayoutId id="2147483655" r:id="rId8"/>
    <p:sldLayoutId id="2147483652" r:id="rId9"/>
    <p:sldLayoutId id="2147483653" r:id="rId10"/>
    <p:sldLayoutId id="2147483668" r:id="rId11"/>
    <p:sldLayoutId id="2147483669" r:id="rId12"/>
    <p:sldLayoutId id="2147483661" r:id="rId13"/>
    <p:sldLayoutId id="2147483662" r:id="rId14"/>
    <p:sldLayoutId id="2147483651" r:id="rId15"/>
    <p:sldLayoutId id="2147483656" r:id="rId16"/>
    <p:sldLayoutId id="2147483657" r:id="rId17"/>
    <p:sldLayoutId id="2147483660" r:id="rId18"/>
    <p:sldLayoutId id="2147483670" r:id="rId19"/>
    <p:sldLayoutId id="2147483663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Omnes" panose="0200050604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D96000"/>
        </a:buClr>
        <a:buSzPct val="130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mnes" panose="0200050604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96000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Omnes" panose="0200050604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mnes" panose="0200050604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mnes" panose="0200050604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mnes" panose="0200050604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207" y="189007"/>
            <a:ext cx="11481093" cy="10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207" y="1429840"/>
            <a:ext cx="11481092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9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Omnes" panose="02000506040000020004" pitchFamily="2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rgbClr val="D96000"/>
        </a:buClr>
        <a:buSzPct val="130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mnes" panose="02000506040000020004" pitchFamily="2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rgbClr val="D96000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Omnes" panose="02000506040000020004" pitchFamily="2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mnes" panose="02000506040000020004" pitchFamily="2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mnes" panose="02000506040000020004" pitchFamily="2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mnes" panose="02000506040000020004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cloudshow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www.voitanos.io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services/application-insights" TargetMode="External"/><Relationship Id="rId7" Type="http://schemas.openxmlformats.org/officeDocument/2006/relationships/hyperlink" Target="https://www.npmjs.com/package/@microsoft/applicationinsights-web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icrosoft/ApplicationInsights-JS/blob/master/API-reference.md" TargetMode="External"/><Relationship Id="rId5" Type="http://schemas.openxmlformats.org/officeDocument/2006/relationships/hyperlink" Target="https://github.com/Microsoft/ApplicationInsights-JS" TargetMode="External"/><Relationship Id="rId4" Type="http://schemas.openxmlformats.org/officeDocument/2006/relationships/hyperlink" Target="https://docs.microsoft.com/azure/application-insights/app-insights-javascrip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azure/azure-monitor/overview" TargetMode="External"/><Relationship Id="rId2" Type="http://schemas.openxmlformats.org/officeDocument/2006/relationships/hyperlink" Target="https://azure.microsoft.com/services/application-insight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800" y="2329739"/>
            <a:ext cx="11677554" cy="1808022"/>
          </a:xfrm>
        </p:spPr>
        <p:txBody>
          <a:bodyPr>
            <a:noAutofit/>
          </a:bodyPr>
          <a:lstStyle/>
          <a:p>
            <a:r>
              <a:rPr lang="en-US"/>
              <a:t>Azure App Insights: Add Application Telemetry &amp; Monitoring to your Web Apps!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1354" y="4137761"/>
            <a:ext cx="9144000" cy="5605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781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D2722-BF17-5246-BEE1-320EAD865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265" y="2991858"/>
            <a:ext cx="10367789" cy="1588127"/>
          </a:xfrm>
        </p:spPr>
        <p:txBody>
          <a:bodyPr/>
          <a:lstStyle/>
          <a:p>
            <a:r>
              <a:rPr lang="en-US" dirty="0"/>
              <a:t>DEMO: Azure Application Insights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28B56-EF5D-2144-8125-C56562C1AB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66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C009E-95D0-0D48-A34B-9200A754C7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Case Study: How AppInsights Alerted Me to an Issue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EEA84-98A2-B549-9B21-487574639A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10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2B78-6A46-4047-AE7D-261456E0A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Situation &amp;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B17D6-A315-A541-848E-DFD1CA8B9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Voitanos.io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Multiple SaaS linked to each other with webhooks, integrations &amp; zaps (no code)</a:t>
            </a:r>
          </a:p>
          <a:p>
            <a:pPr lvl="1"/>
            <a:r>
              <a:rPr lang="en-US" dirty="0"/>
              <a:t>No server-side access</a:t>
            </a:r>
          </a:p>
          <a:p>
            <a:pPr lvl="1"/>
            <a:r>
              <a:rPr lang="en-US" dirty="0"/>
              <a:t>All services have webhooks that publish to a single listener (Azure Function)</a:t>
            </a:r>
          </a:p>
          <a:p>
            <a:pPr lvl="1"/>
            <a:r>
              <a:rPr lang="en-US" dirty="0"/>
              <a:t>Azure Function webhook listener linked to AppInsights instance for monitoring</a:t>
            </a:r>
          </a:p>
          <a:p>
            <a:pPr lvl="1"/>
            <a:r>
              <a:rPr lang="en-US" dirty="0"/>
              <a:t>Azure Function creates simulated events publishing an another unified AppInsights instance for overall reporting &amp; platform health monitoring</a:t>
            </a:r>
          </a:p>
          <a:p>
            <a:r>
              <a:rPr lang="en-US" dirty="0"/>
              <a:t>Scenario:</a:t>
            </a:r>
          </a:p>
          <a:p>
            <a:pPr lvl="1"/>
            <a:r>
              <a:rPr lang="en-US" dirty="0"/>
              <a:t>Member management </a:t>
            </a:r>
            <a:r>
              <a:rPr lang="en-US" dirty="0" err="1"/>
              <a:t>Saas</a:t>
            </a:r>
            <a:r>
              <a:rPr lang="en-US" dirty="0"/>
              <a:t> (</a:t>
            </a:r>
            <a:r>
              <a:rPr lang="en-US" dirty="0" err="1"/>
              <a:t>Kajabi</a:t>
            </a:r>
            <a:r>
              <a:rPr lang="en-US" dirty="0"/>
              <a:t>) changed the payload of their webhook without notice</a:t>
            </a:r>
          </a:p>
          <a:p>
            <a:pPr lvl="1"/>
            <a:r>
              <a:rPr lang="en-US" dirty="0"/>
              <a:t>Broke integration with a few other SaaS and my simulated events</a:t>
            </a:r>
          </a:p>
        </p:txBody>
      </p:sp>
    </p:spTree>
    <p:extLst>
      <p:ext uri="{BB962C8B-B14F-4D97-AF65-F5344CB8AC3E}">
        <p14:creationId xmlns:p14="http://schemas.microsoft.com/office/powerpoint/2010/main" val="3575687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8C56F-A597-B146-A82A-AEAF1461B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6F796-8136-7842-AA19-4580B4692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AppInsights sent a high priority </a:t>
            </a:r>
            <a:br>
              <a:rPr lang="en-US" dirty="0"/>
            </a:br>
            <a:r>
              <a:rPr lang="en-US" dirty="0"/>
              <a:t>email alerting me to abnormal </a:t>
            </a:r>
            <a:br>
              <a:rPr lang="en-US" dirty="0"/>
            </a:br>
            <a:r>
              <a:rPr lang="en-US" dirty="0"/>
              <a:t>rise in request failures</a:t>
            </a:r>
          </a:p>
        </p:txBody>
      </p:sp>
      <p:pic>
        <p:nvPicPr>
          <p:cNvPr id="1026" name="Picture 2" descr="Microsoft &#10;Azure Application Insights &#10;Abnormal rise in failed request rate in app &quot;Magellan&quot;. &#10;When did this happen: &#10;What went wrong: &#10;Normal rate over 7 days: &#10;Things to note: &#10;April 19, 2018 12:31 - 12:51 (UTC) &#10;84.3% failed request rate (43/51) &#10;All the failed requests had a common response code: 500 &#10;See the analysis of this issue &#10;Was this notification helpful? &#10;Yes No &#10;Configure alerts of this type. You can opt to receive detailed analysis alert. &#10;Questions or feedback? Visit the &#10;Application &#10;Learn more about this tvpe of alerts. ">
            <a:extLst>
              <a:ext uri="{FF2B5EF4-FFF2-40B4-BE49-F238E27FC236}">
                <a16:creationId xmlns:a16="http://schemas.microsoft.com/office/drawing/2014/main" id="{1CB024EA-4793-B14E-9996-91B6D8097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327" y="1603460"/>
            <a:ext cx="6008466" cy="4161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459185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EF879-0D3E-D445-A6EB-7EE5250F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the issue</a:t>
            </a:r>
          </a:p>
        </p:txBody>
      </p:sp>
      <p:pic>
        <p:nvPicPr>
          <p:cNvPr id="2050" name="Picture 2" descr="Magellan - Failures &#10;A*atim &#10;p Search (Ctrl &#10;Activity log &#10;Accßs control (IAM) &#10;Diagnose and solve &#10;rnap &#10;Srnart Detectbn &#10;Metrics &#10;Metrics &#10;I la ftilures &#10;&amp;rforrnance &#10;Welcome to the new Failures experience. If you prefer the Old experience, you can opt Out on the Previews blade. &#10;Time ra nge = 24 All client_Tm &#10;Operations Dependencies &#10;Failed request count &#10;Request count &#10;Exceptions &#10;Thu 19 &#10;Thu 19 &#10;Search to filter itemsm &#10;1.34k &#10;134k &#10;06 AM &#10;COUNT &#10;3.30k &#10;330k &#10;View in Analytics &#10;Overall &#10;Top 3 response codes &#10;Top 3 exception types &#10;Exception &#10;Top 3 dependency failures &#10;Refræh &#10;134k &#10;134k &#10;12 PM &#10;12 PM &#10;Select operation &#10;NAME &#10;Overall &#10;universa I-hook-listener ">
            <a:extLst>
              <a:ext uri="{FF2B5EF4-FFF2-40B4-BE49-F238E27FC236}">
                <a16:creationId xmlns:a16="http://schemas.microsoft.com/office/drawing/2014/main" id="{6EFD5E91-1346-2940-893A-E06EEF8B5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75" y="1190418"/>
            <a:ext cx="10201154" cy="510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289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256844-19DE-774A-B372-9733CFB208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Custom Client-Side Solutions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3A5FD0-E40A-8347-99A0-BFF30E1920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63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46B347-1792-3A43-9730-6076D4568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App Insights for Custom Applications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5E0E7F-F804-1942-906B-0ECF20563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Insights does a lot for you out-of-the-box</a:t>
            </a:r>
          </a:p>
          <a:p>
            <a:r>
              <a:rPr lang="en-US" dirty="0"/>
              <a:t>Very powerful for custom solutions</a:t>
            </a:r>
          </a:p>
          <a:p>
            <a:r>
              <a:rPr lang="en-US" dirty="0"/>
              <a:t>Consider:</a:t>
            </a:r>
          </a:p>
          <a:p>
            <a:pPr lvl="1"/>
            <a:r>
              <a:rPr lang="en-US" dirty="0"/>
              <a:t>Centralized tracing &amp; logging</a:t>
            </a:r>
          </a:p>
          <a:p>
            <a:pPr lvl="1"/>
            <a:r>
              <a:rPr lang="en-US" dirty="0"/>
              <a:t>Use custom events to track behaviors</a:t>
            </a:r>
          </a:p>
          <a:p>
            <a:r>
              <a:rPr lang="en-US" dirty="0"/>
              <a:t>Use the AppInsights portal features to create:</a:t>
            </a:r>
          </a:p>
          <a:p>
            <a:pPr lvl="1"/>
            <a:r>
              <a:rPr lang="en-US" dirty="0"/>
              <a:t>Alerts for specific events</a:t>
            </a:r>
          </a:p>
          <a:p>
            <a:pPr lvl="1"/>
            <a:r>
              <a:rPr lang="en-US" dirty="0"/>
              <a:t>Funnels to track the path of users</a:t>
            </a:r>
          </a:p>
          <a:p>
            <a:pPr lvl="1"/>
            <a:r>
              <a:rPr lang="en-US" dirty="0"/>
              <a:t>Specialized reports using Log Analysis</a:t>
            </a:r>
          </a:p>
          <a:p>
            <a:pPr lvl="1"/>
            <a:r>
              <a:rPr lang="en-US" dirty="0"/>
              <a:t>Custom dashboards</a:t>
            </a:r>
          </a:p>
        </p:txBody>
      </p:sp>
    </p:spTree>
    <p:extLst>
      <p:ext uri="{BB962C8B-B14F-4D97-AF65-F5344CB8AC3E}">
        <p14:creationId xmlns:p14="http://schemas.microsoft.com/office/powerpoint/2010/main" val="4188555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28C3C-58E5-4148-BA8F-97058AF9AA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265" y="2991858"/>
            <a:ext cx="10999691" cy="1588127"/>
          </a:xfrm>
        </p:spPr>
        <p:txBody>
          <a:bodyPr/>
          <a:lstStyle/>
          <a:p>
            <a:r>
              <a:rPr lang="en-US" dirty="0"/>
              <a:t>DEMO: Custom Client Side Solutions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F620F8-1682-DE49-ADD6-3E03441976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93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5FBF3-4BA1-234B-A127-21F32682A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Application Insights + SharePoint Online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4B3C7-B605-874C-BD09-097A5954F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Add to every page in your tenant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SPFx</a:t>
            </a:r>
            <a:r>
              <a:rPr lang="en-US" dirty="0"/>
              <a:t> Extension: Application Customizer</a:t>
            </a:r>
          </a:p>
          <a:p>
            <a:pPr lvl="2"/>
            <a:r>
              <a:rPr lang="en-US" dirty="0"/>
              <a:t>Initialize AppInsights JS on the page</a:t>
            </a:r>
          </a:p>
          <a:p>
            <a:pPr lvl="2"/>
            <a:r>
              <a:rPr lang="en-US" dirty="0"/>
              <a:t>Optionally identify the user</a:t>
            </a:r>
          </a:p>
          <a:p>
            <a:pPr lvl="2"/>
            <a:r>
              <a:rPr lang="en-US" dirty="0"/>
              <a:t>Log page view</a:t>
            </a:r>
          </a:p>
          <a:p>
            <a:pPr lvl="1"/>
            <a:r>
              <a:rPr lang="en-US" dirty="0"/>
              <a:t>Leverage SharePoint PnP  PowerShell / Office 365 CLI to deploy to all sites</a:t>
            </a:r>
          </a:p>
          <a:p>
            <a:endParaRPr lang="en-US" dirty="0"/>
          </a:p>
          <a:p>
            <a:r>
              <a:rPr lang="en-US" dirty="0"/>
              <a:t>Once deployed &amp; configured in your SPO tenant &amp; sites</a:t>
            </a:r>
          </a:p>
          <a:p>
            <a:pPr lvl="1"/>
            <a:r>
              <a:rPr lang="en-US" dirty="0"/>
              <a:t>You can add page views &amp; other custom tracing / events / metrics</a:t>
            </a:r>
          </a:p>
          <a:p>
            <a:endParaRPr lang="en-US" dirty="0"/>
          </a:p>
          <a:p>
            <a:r>
              <a:rPr lang="en-US" dirty="0" err="1"/>
              <a:t>SPFx</a:t>
            </a:r>
            <a:r>
              <a:rPr lang="en-US" dirty="0"/>
              <a:t> customizations can be written to assume AppInsights</a:t>
            </a:r>
            <a:br>
              <a:rPr lang="en-US" dirty="0"/>
            </a:br>
            <a:r>
              <a:rPr lang="en-US" dirty="0"/>
              <a:t>is already on the page</a:t>
            </a:r>
          </a:p>
          <a:p>
            <a:pPr lvl="1"/>
            <a:r>
              <a:rPr lang="en-US" i="1" dirty="0"/>
              <a:t>If not, the script won’t error… it just won’t report back to AppInsights</a:t>
            </a:r>
          </a:p>
        </p:txBody>
      </p:sp>
    </p:spTree>
    <p:extLst>
      <p:ext uri="{BB962C8B-B14F-4D97-AF65-F5344CB8AC3E}">
        <p14:creationId xmlns:p14="http://schemas.microsoft.com/office/powerpoint/2010/main" val="566915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71E20-205F-4647-96C0-DF7150DE2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App Version to All AppInsights Telemetry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ED2F71-CDCC-AE42-A8CF-E673F190B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Dynamically leverage version from </a:t>
            </a:r>
            <a:r>
              <a:rPr lang="en-US" b="1" dirty="0" err="1"/>
              <a:t>package.json</a:t>
            </a:r>
            <a:r>
              <a:rPr lang="en-US" dirty="0"/>
              <a:t> in your project</a:t>
            </a:r>
          </a:p>
          <a:p>
            <a:r>
              <a:rPr lang="en-US" dirty="0"/>
              <a:t>Leverage the </a:t>
            </a:r>
            <a:r>
              <a:rPr lang="en-US" b="1" dirty="0"/>
              <a:t>webpack-auto-inject-version</a:t>
            </a:r>
            <a:r>
              <a:rPr lang="en-US" dirty="0"/>
              <a:t> package</a:t>
            </a:r>
          </a:p>
          <a:p>
            <a:r>
              <a:rPr lang="en-US" dirty="0"/>
              <a:t>Add comment to the top of your bundle</a:t>
            </a:r>
          </a:p>
          <a:p>
            <a:r>
              <a:rPr lang="en-US" dirty="0"/>
              <a:t>Add line to configure AppInsights after download</a:t>
            </a:r>
          </a:p>
          <a:p>
            <a:r>
              <a:rPr lang="en-US" dirty="0"/>
              <a:t>Consider how this is used in SharePoint Online*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1EBE92-4DF2-CB43-911A-097314962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rgbClr val="D96000"/>
                </a:solidFill>
              </a:rPr>
              <a:t>// install package</a:t>
            </a:r>
          </a:p>
          <a:p>
            <a:r>
              <a:rPr lang="en-US" dirty="0" err="1"/>
              <a:t>npm</a:t>
            </a:r>
            <a:r>
              <a:rPr lang="en-US" dirty="0"/>
              <a:t> install webpack-auto-inject-version –save-dev</a:t>
            </a:r>
          </a:p>
          <a:p>
            <a:endParaRPr lang="en-US" dirty="0"/>
          </a:p>
          <a:p>
            <a:r>
              <a:rPr lang="en-US" b="1" dirty="0">
                <a:solidFill>
                  <a:srgbClr val="D96000"/>
                </a:solidFill>
              </a:rPr>
              <a:t>// configure App Insights</a:t>
            </a:r>
          </a:p>
          <a:p>
            <a:r>
              <a:rPr lang="en-US" dirty="0" err="1"/>
              <a:t>AppInsights.context.application.ver</a:t>
            </a:r>
            <a:r>
              <a:rPr lang="en-US" dirty="0"/>
              <a:t>='[AIV]{version}[/AIV]';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17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Microsoft MVP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Office Apps &amp; 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Co-Host, Microsoft Cloud Show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@</a:t>
            </a:r>
            <a:r>
              <a:rPr lang="en-US" dirty="0" err="1"/>
              <a:t>mscloudshow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hlinkClick r:id="rId3"/>
              </a:rPr>
              <a:t>http://www.MicrosoftCloudShow.com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Founder, </a:t>
            </a:r>
            <a:r>
              <a:rPr lang="en-US" dirty="0" err="1"/>
              <a:t>Voitanos</a:t>
            </a:r>
            <a:endParaRPr lang="en-US" dirty="0"/>
          </a:p>
          <a:p>
            <a:pPr lvl="1"/>
            <a:r>
              <a:rPr lang="en-US" dirty="0"/>
              <a:t>@</a:t>
            </a:r>
            <a:r>
              <a:rPr lang="en-US" dirty="0" err="1"/>
              <a:t>voitanos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https://www.voitanos.io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7916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F31E32D-7D04-5848-822B-5C2A4823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&amp; Extend Webpack in </a:t>
            </a:r>
            <a:r>
              <a:rPr lang="en-US" dirty="0" err="1"/>
              <a:t>SPFx</a:t>
            </a:r>
            <a:r>
              <a:rPr lang="en-US" dirty="0"/>
              <a:t> projects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2BA661-30DF-114C-8E18-0FAB41695C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4206" y="1379424"/>
            <a:ext cx="11747794" cy="5249975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D96000"/>
                </a:solidFill>
              </a:rPr>
              <a:t>// </a:t>
            </a:r>
            <a:r>
              <a:rPr lang="en-US" b="1" dirty="0" err="1">
                <a:solidFill>
                  <a:srgbClr val="D96000"/>
                </a:solidFill>
              </a:rPr>
              <a:t>gulpfile.js</a:t>
            </a:r>
            <a:endParaRPr lang="en-US" b="1" dirty="0">
              <a:solidFill>
                <a:srgbClr val="D96000"/>
              </a:solidFill>
            </a:endParaRPr>
          </a:p>
          <a:p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WebpackAutoInject</a:t>
            </a:r>
            <a:r>
              <a:rPr lang="en-US" dirty="0"/>
              <a:t> = require('webpack-auto-inject-version’);</a:t>
            </a:r>
          </a:p>
          <a:p>
            <a:r>
              <a:rPr lang="en-US" dirty="0"/>
              <a:t>...</a:t>
            </a:r>
          </a:p>
          <a:p>
            <a:endParaRPr lang="en-US" dirty="0"/>
          </a:p>
          <a:p>
            <a:r>
              <a:rPr lang="en-US" b="1" dirty="0">
                <a:solidFill>
                  <a:srgbClr val="D96000"/>
                </a:solidFill>
              </a:rPr>
              <a:t>// add the following to the end of the file</a:t>
            </a:r>
          </a:p>
          <a:p>
            <a:r>
              <a:rPr lang="en-US" dirty="0" err="1"/>
              <a:t>build.configureWebpack.mergeConfig</a:t>
            </a:r>
            <a:r>
              <a:rPr lang="en-US" dirty="0"/>
              <a:t>({</a:t>
            </a:r>
          </a:p>
          <a:p>
            <a:r>
              <a:rPr lang="en-US" dirty="0"/>
              <a:t>  </a:t>
            </a:r>
            <a:r>
              <a:rPr lang="en-US" dirty="0" err="1"/>
              <a:t>additionalConfiguration</a:t>
            </a:r>
            <a:r>
              <a:rPr lang="en-US" dirty="0"/>
              <a:t>: (</a:t>
            </a:r>
            <a:r>
              <a:rPr lang="en-US" dirty="0" err="1"/>
              <a:t>generatedConfig</a:t>
            </a:r>
            <a:r>
              <a:rPr lang="en-US" dirty="0"/>
              <a:t>) =&gt; {</a:t>
            </a:r>
          </a:p>
          <a:p>
            <a:r>
              <a:rPr lang="en-US" dirty="0"/>
              <a:t>    </a:t>
            </a:r>
            <a:r>
              <a:rPr lang="en-US" dirty="0" err="1"/>
              <a:t>generatedConfig.plugins.push</a:t>
            </a:r>
            <a:r>
              <a:rPr lang="en-US" dirty="0"/>
              <a:t>(new </a:t>
            </a:r>
            <a:r>
              <a:rPr lang="en-US" dirty="0" err="1"/>
              <a:t>WebpackAutoInject</a:t>
            </a:r>
            <a:r>
              <a:rPr lang="en-US" dirty="0"/>
              <a:t>({</a:t>
            </a:r>
          </a:p>
          <a:p>
            <a:r>
              <a:rPr lang="en-US" dirty="0"/>
              <a:t>      components: { </a:t>
            </a:r>
            <a:r>
              <a:rPr lang="en-US" dirty="0" err="1"/>
              <a:t>AutoIncreaseVersion</a:t>
            </a:r>
            <a:r>
              <a:rPr lang="en-US" dirty="0"/>
              <a:t>: false, </a:t>
            </a:r>
            <a:r>
              <a:rPr lang="en-US" dirty="0" err="1"/>
              <a:t>InjectAsComment</a:t>
            </a:r>
            <a:r>
              <a:rPr lang="en-US" dirty="0"/>
              <a:t>: true, </a:t>
            </a:r>
            <a:r>
              <a:rPr lang="en-US" dirty="0" err="1"/>
              <a:t>InjectAsTag</a:t>
            </a:r>
            <a:r>
              <a:rPr lang="en-US" dirty="0"/>
              <a:t>: false },</a:t>
            </a:r>
          </a:p>
          <a:p>
            <a:r>
              <a:rPr lang="en-US" dirty="0"/>
              <a:t>      </a:t>
            </a:r>
            <a:r>
              <a:rPr lang="en-US" dirty="0" err="1"/>
              <a:t>InjectAsComment</a:t>
            </a:r>
            <a:r>
              <a:rPr lang="en-US" dirty="0"/>
              <a:t>: { tag: 'Version: {version} - {date}’, </a:t>
            </a:r>
            <a:r>
              <a:rPr lang="en-US" dirty="0" err="1"/>
              <a:t>dateFormat</a:t>
            </a:r>
            <a:r>
              <a:rPr lang="en-US" dirty="0"/>
              <a:t>: '</a:t>
            </a:r>
            <a:r>
              <a:rPr lang="en-US" dirty="0" err="1"/>
              <a:t>h:MM:ss</a:t>
            </a:r>
            <a:r>
              <a:rPr lang="en-US" dirty="0"/>
              <a:t> TT’ },</a:t>
            </a:r>
          </a:p>
          <a:p>
            <a:r>
              <a:rPr lang="en-US" dirty="0"/>
              <a:t>      SILENT: true</a:t>
            </a:r>
          </a:p>
          <a:p>
            <a:r>
              <a:rPr lang="en-US" dirty="0"/>
              <a:t>      })</a:t>
            </a:r>
          </a:p>
          <a:p>
            <a:r>
              <a:rPr lang="en-US" dirty="0"/>
              <a:t>    );</a:t>
            </a:r>
          </a:p>
          <a:p>
            <a:br>
              <a:rPr lang="en-US" dirty="0"/>
            </a:br>
            <a:r>
              <a:rPr lang="en-US" dirty="0"/>
              <a:t>    return </a:t>
            </a:r>
            <a:r>
              <a:rPr lang="en-US" dirty="0" err="1"/>
              <a:t>generatedConfig</a:t>
            </a:r>
            <a:r>
              <a:rPr lang="en-US" dirty="0"/>
              <a:t>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79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28C3C-58E5-4148-BA8F-97058AF9AA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265" y="2991858"/>
            <a:ext cx="10999691" cy="840230"/>
          </a:xfrm>
        </p:spPr>
        <p:txBody>
          <a:bodyPr/>
          <a:lstStyle/>
          <a:p>
            <a:r>
              <a:rPr lang="en-US" dirty="0"/>
              <a:t>DEMO: AI + SharePoint Online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F620F8-1682-DE49-ADD6-3E03441976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1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F3D7B-E9D2-AE49-B9CD-E7BD608E0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App Insights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428A-43BE-3741-BCD6-63677965A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</a:t>
            </a:r>
          </a:p>
          <a:p>
            <a:pPr lvl="1"/>
            <a:r>
              <a:rPr lang="en-US" dirty="0">
                <a:hlinkClick r:id="rId3"/>
              </a:rPr>
              <a:t>https://azure.microsoft.com/services/application-insights</a:t>
            </a:r>
            <a:endParaRPr lang="en-US" dirty="0"/>
          </a:p>
          <a:p>
            <a:r>
              <a:rPr lang="en-US" dirty="0"/>
              <a:t>JavaScript Docs (client-side)</a:t>
            </a:r>
          </a:p>
          <a:p>
            <a:pPr lvl="1"/>
            <a:r>
              <a:rPr lang="en-US" dirty="0">
                <a:hlinkClick r:id="rId4"/>
              </a:rPr>
              <a:t>https://docs.microsoft.com/azure/application-insights/app-insights-javascript</a:t>
            </a:r>
            <a:endParaRPr lang="en-US" dirty="0"/>
          </a:p>
          <a:p>
            <a:r>
              <a:rPr lang="en-US" dirty="0"/>
              <a:t>JavaScript SDK</a:t>
            </a:r>
          </a:p>
          <a:p>
            <a:pPr lvl="1"/>
            <a:r>
              <a:rPr lang="en-US" dirty="0">
                <a:hlinkClick r:id="rId5"/>
              </a:rPr>
              <a:t>https://github.com/Microsoft/ApplicationInsights-JS</a:t>
            </a:r>
            <a:r>
              <a:rPr lang="en-US" dirty="0"/>
              <a:t> </a:t>
            </a:r>
          </a:p>
          <a:p>
            <a:r>
              <a:rPr lang="en-US" dirty="0"/>
              <a:t>JavaScript SDK API</a:t>
            </a:r>
          </a:p>
          <a:p>
            <a:pPr lvl="1"/>
            <a:r>
              <a:rPr lang="en-US" dirty="0">
                <a:hlinkClick r:id="rId6"/>
              </a:rPr>
              <a:t>https://github.com/Microsoft/ApplicationInsights-JS/blob/master/API-reference.md</a:t>
            </a:r>
            <a:r>
              <a:rPr lang="en-US" dirty="0"/>
              <a:t> </a:t>
            </a:r>
          </a:p>
          <a:p>
            <a:r>
              <a:rPr lang="en-US" dirty="0"/>
              <a:t>JavaScript Web SDK: v1 beta 10 </a:t>
            </a:r>
            <a:r>
              <a:rPr lang="en-US" i="1" dirty="0"/>
              <a:t>“next version”</a:t>
            </a:r>
          </a:p>
          <a:p>
            <a:pPr lvl="1"/>
            <a:r>
              <a:rPr lang="en-US" dirty="0">
                <a:hlinkClick r:id="rId7"/>
              </a:rPr>
              <a:t>https://www.npmjs.com/package/@microsoft/applicationinsights-web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330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Introducing Azure Application Insights</a:t>
            </a:r>
          </a:p>
          <a:p>
            <a:endParaRPr lang="en-US" dirty="0"/>
          </a:p>
          <a:p>
            <a:r>
              <a:rPr lang="en-US" dirty="0"/>
              <a:t>Using Azure Application Insights with Server-Side Apps</a:t>
            </a:r>
          </a:p>
          <a:p>
            <a:endParaRPr lang="en-US" dirty="0"/>
          </a:p>
          <a:p>
            <a:r>
              <a:rPr lang="en-US" dirty="0"/>
              <a:t>Using Azure Application Insights with Client-Side Apps</a:t>
            </a:r>
          </a:p>
          <a:p>
            <a:endParaRPr lang="en-US" dirty="0"/>
          </a:p>
          <a:p>
            <a:r>
              <a:rPr lang="en-US" dirty="0"/>
              <a:t>Using Azure Application Insights with SharePoint Framework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828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FF9A4-1166-BB43-B1DC-2D02583F09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Azure Application Insights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FAB364-33BA-1E4F-9686-A8764DCF9D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Centralized Logging, Metrics &amp; Telemetry </a:t>
            </a:r>
          </a:p>
        </p:txBody>
      </p:sp>
    </p:spTree>
    <p:extLst>
      <p:ext uri="{BB962C8B-B14F-4D97-AF65-F5344CB8AC3E}">
        <p14:creationId xmlns:p14="http://schemas.microsoft.com/office/powerpoint/2010/main" val="2426779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BA8EF9-76D5-0442-B87B-77A922AE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Application Insights (AppInsights)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762158-76BC-2448-8CBA-94D0D9180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https://azure.microsoft.com/services/application-insights</a:t>
            </a:r>
            <a:endParaRPr lang="en-US" dirty="0"/>
          </a:p>
          <a:p>
            <a:endParaRPr lang="en-US" dirty="0"/>
          </a:p>
          <a:p>
            <a:r>
              <a:rPr lang="en-US" dirty="0"/>
              <a:t>Application Performance Management Service (APM)</a:t>
            </a:r>
          </a:p>
          <a:p>
            <a:r>
              <a:rPr lang="en-US" dirty="0"/>
              <a:t>Get actionable insights through application performance &amp; analytics</a:t>
            </a:r>
          </a:p>
          <a:p>
            <a:r>
              <a:rPr lang="en-US" dirty="0"/>
              <a:t>Works on multiple platforms, languages &amp; frameworks</a:t>
            </a:r>
          </a:p>
          <a:p>
            <a:endParaRPr lang="en-US" dirty="0"/>
          </a:p>
          <a:p>
            <a:r>
              <a:rPr lang="en-US" dirty="0"/>
              <a:t>Part of Azure Monitor</a:t>
            </a:r>
          </a:p>
          <a:p>
            <a:pPr lvl="1"/>
            <a:r>
              <a:rPr lang="en-US" dirty="0">
                <a:hlinkClick r:id="rId3"/>
              </a:rPr>
              <a:t>https://docs.microsoft.com/azure/azure-monitor/overview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696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D48B-3CD4-0F46-B7CC-9C2E0F323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B998-3952-834A-961B-6016BC828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AD4A2-355E-DD45-B1C6-25B730E5D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635000"/>
            <a:ext cx="9880600" cy="558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74139C-633B-0F44-8A5B-3079E79F21D5}"/>
              </a:ext>
            </a:extLst>
          </p:cNvPr>
          <p:cNvSpPr/>
          <p:nvPr/>
        </p:nvSpPr>
        <p:spPr>
          <a:xfrm>
            <a:off x="6683188" y="941294"/>
            <a:ext cx="1613647" cy="10623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89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8EB7F-FE24-B84B-9B98-2804A6E2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AA33B-FC17-C94F-8013-7B79F7B72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Out-of-the-box, it will track:</a:t>
            </a:r>
          </a:p>
          <a:p>
            <a:pPr lvl="1" fontAlgn="ctr"/>
            <a:r>
              <a:rPr lang="en-US" dirty="0"/>
              <a:t>Request rates, response times, failure rates</a:t>
            </a:r>
          </a:p>
          <a:p>
            <a:pPr lvl="1" fontAlgn="ctr"/>
            <a:r>
              <a:rPr lang="en-US" dirty="0"/>
              <a:t>Dependency rates, response times &amp; failure rates</a:t>
            </a:r>
          </a:p>
          <a:p>
            <a:pPr lvl="1" fontAlgn="ctr"/>
            <a:r>
              <a:rPr lang="en-US" dirty="0"/>
              <a:t>Exceptions</a:t>
            </a:r>
          </a:p>
          <a:p>
            <a:pPr lvl="1" fontAlgn="ctr"/>
            <a:r>
              <a:rPr lang="en-US" dirty="0"/>
              <a:t>Page views &amp; load performance</a:t>
            </a:r>
          </a:p>
          <a:p>
            <a:pPr lvl="1" fontAlgn="ctr"/>
            <a:r>
              <a:rPr lang="en-US" dirty="0"/>
              <a:t>AJAX calls (rates, response times, failure rates)</a:t>
            </a:r>
          </a:p>
          <a:p>
            <a:pPr lvl="1" fontAlgn="ctr"/>
            <a:r>
              <a:rPr lang="en-US" dirty="0"/>
              <a:t>User &amp; session counts</a:t>
            </a:r>
          </a:p>
          <a:p>
            <a:pPr lvl="1" fontAlgn="ctr"/>
            <a:r>
              <a:rPr lang="en-US" dirty="0"/>
              <a:t>Perf counters (CPU, memory, network usage)</a:t>
            </a:r>
          </a:p>
          <a:p>
            <a:pPr lvl="1" fontAlgn="ctr"/>
            <a:r>
              <a:rPr lang="en-US" dirty="0"/>
              <a:t>Host diagnostics (docker, Azure)</a:t>
            </a:r>
          </a:p>
          <a:p>
            <a:r>
              <a:rPr lang="en-US" dirty="0"/>
              <a:t>You can add</a:t>
            </a:r>
          </a:p>
          <a:p>
            <a:pPr lvl="1"/>
            <a:r>
              <a:rPr lang="en-US" dirty="0"/>
              <a:t>Diagnostic trace logs</a:t>
            </a:r>
          </a:p>
          <a:p>
            <a:pPr lvl="1"/>
            <a:r>
              <a:rPr lang="en-US" dirty="0"/>
              <a:t>Custom events</a:t>
            </a:r>
          </a:p>
          <a:p>
            <a:pPr lvl="1"/>
            <a:r>
              <a:rPr lang="en-US" dirty="0"/>
              <a:t>Custom metrics</a:t>
            </a:r>
          </a:p>
          <a:p>
            <a:pPr lvl="1"/>
            <a:r>
              <a:rPr lang="en-US" dirty="0"/>
              <a:t>Custom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03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A202-E0BA-FC41-B4BB-E4926D9F3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8C0E6-1536-C74D-897C-0A52206C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dirty="0"/>
              <a:t>Smart detection &amp; manual alerts</a:t>
            </a:r>
          </a:p>
          <a:p>
            <a:pPr lvl="1" fontAlgn="ctr"/>
            <a:r>
              <a:rPr lang="en-US" dirty="0"/>
              <a:t>Configure alerts to be notified about issues / breaking thresholds</a:t>
            </a:r>
          </a:p>
          <a:p>
            <a:pPr fontAlgn="ctr"/>
            <a:r>
              <a:rPr lang="en-US" dirty="0"/>
              <a:t>Application map</a:t>
            </a:r>
          </a:p>
          <a:p>
            <a:pPr fontAlgn="ctr"/>
            <a:r>
              <a:rPr lang="en-US" dirty="0"/>
              <a:t>Profiler</a:t>
            </a:r>
          </a:p>
          <a:p>
            <a:pPr fontAlgn="ctr"/>
            <a:r>
              <a:rPr lang="en-US" dirty="0"/>
              <a:t>Usage Analytics</a:t>
            </a:r>
          </a:p>
          <a:p>
            <a:pPr fontAlgn="ctr"/>
            <a:r>
              <a:rPr lang="en-US" dirty="0" err="1"/>
              <a:t>Diag</a:t>
            </a:r>
            <a:r>
              <a:rPr lang="en-US" dirty="0"/>
              <a:t> search &amp; instance data</a:t>
            </a:r>
          </a:p>
          <a:p>
            <a:pPr fontAlgn="ctr"/>
            <a:r>
              <a:rPr lang="en-US" dirty="0"/>
              <a:t>Metrics explorer &amp; aggregated data</a:t>
            </a:r>
          </a:p>
          <a:p>
            <a:pPr fontAlgn="ctr"/>
            <a:r>
              <a:rPr lang="en-US" dirty="0"/>
              <a:t>Live metrics stream (near-real-time)</a:t>
            </a:r>
          </a:p>
          <a:p>
            <a:r>
              <a:rPr lang="en-US" dirty="0"/>
              <a:t>Customizable dashboards / connect to </a:t>
            </a:r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Portal saves 90 days; preservation options for long term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05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EBDB2-75A2-4040-84A1-92371198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it to new / existing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15B46-BC76-4F4A-8D33-FB04BD911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 1:</a:t>
            </a:r>
          </a:p>
          <a:p>
            <a:pPr lvl="1"/>
            <a:r>
              <a:rPr lang="en-US" dirty="0"/>
              <a:t>Many new projects created in Visual Studio get it automatically</a:t>
            </a:r>
          </a:p>
          <a:p>
            <a:pPr lvl="1"/>
            <a:r>
              <a:rPr lang="en-US" dirty="0"/>
              <a:t>Easily add via Visual Studio</a:t>
            </a:r>
          </a:p>
          <a:p>
            <a:pPr lvl="1"/>
            <a:r>
              <a:rPr lang="en-US" dirty="0"/>
              <a:t>Once installed, configure the AppInsights instrumentation key instance</a:t>
            </a:r>
          </a:p>
          <a:p>
            <a:r>
              <a:rPr lang="en-US" dirty="0"/>
              <a:t>Option 2:</a:t>
            </a:r>
          </a:p>
          <a:p>
            <a:pPr lvl="1"/>
            <a:r>
              <a:rPr lang="en-US" dirty="0"/>
              <a:t>Manually add by installing package for your platform (</a:t>
            </a:r>
            <a:r>
              <a:rPr lang="en-US" dirty="0" err="1"/>
              <a:t>ie</a:t>
            </a:r>
            <a:r>
              <a:rPr lang="en-US" dirty="0"/>
              <a:t>: client-side script)</a:t>
            </a:r>
          </a:p>
          <a:p>
            <a:pPr lvl="1"/>
            <a:r>
              <a:rPr lang="en-US" dirty="0"/>
              <a:t>Copy-paste in loading script</a:t>
            </a:r>
          </a:p>
          <a:p>
            <a:r>
              <a:rPr lang="en-US" dirty="0"/>
              <a:t>Automatically picks up server side details (CPU, requests, response,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Packages provided for .NET, Node.js, Java,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049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-deck-template" id="{A5DBFFB3-581B-9B4C-BEF8-6732029C54A0}" vid="{F63091DC-43EB-C140-9F70-5E86E220B7EE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-deck-template" id="{A5DBFFB3-581B-9B4C-BEF8-6732029C54A0}" vid="{F63091DC-43EB-C140-9F70-5E86E220B7E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DD3434039AA143A51B19E6326843D7" ma:contentTypeVersion="0" ma:contentTypeDescription="Create a new document." ma:contentTypeScope="" ma:versionID="3a7a939c909ce0b4ca9bd507ecea8ac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75dc42b84073beea278fb990759be0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E67ADE-408D-4F62-B496-1C08FE2347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E7FAC58-46DE-4215-8ADB-92F008C979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AB93D3-A385-49E4-80EF-46F7A0C83EA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slide-deck-template</Template>
  <TotalTime>410</TotalTime>
  <Words>899</Words>
  <Application>Microsoft Macintosh PowerPoint</Application>
  <PresentationFormat>Widescreen</PresentationFormat>
  <Paragraphs>154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Courier New</vt:lpstr>
      <vt:lpstr>Fira Sans</vt:lpstr>
      <vt:lpstr>Omnes</vt:lpstr>
      <vt:lpstr>Office Theme</vt:lpstr>
      <vt:lpstr>1_Office Theme</vt:lpstr>
      <vt:lpstr>Azure App Insights: Add Application Telemetry &amp; Monitoring to your Web Apps!</vt:lpstr>
      <vt:lpstr>Host</vt:lpstr>
      <vt:lpstr>Overview</vt:lpstr>
      <vt:lpstr>PowerPoint Presentation</vt:lpstr>
      <vt:lpstr>Azure Application Insights (AppInsights)</vt:lpstr>
      <vt:lpstr>PowerPoint Presentation</vt:lpstr>
      <vt:lpstr>What Does it Do?</vt:lpstr>
      <vt:lpstr>What can you do with it?</vt:lpstr>
      <vt:lpstr>Adding it to new / existing project</vt:lpstr>
      <vt:lpstr>PowerPoint Presentation</vt:lpstr>
      <vt:lpstr>PowerPoint Presentation</vt:lpstr>
      <vt:lpstr>Situation &amp; Scenario</vt:lpstr>
      <vt:lpstr>What Happened…</vt:lpstr>
      <vt:lpstr>Investigating the issue</vt:lpstr>
      <vt:lpstr>PowerPoint Presentation</vt:lpstr>
      <vt:lpstr>Using App Insights for Custom Applications</vt:lpstr>
      <vt:lpstr>PowerPoint Presentation</vt:lpstr>
      <vt:lpstr>Azure Application Insights + SharePoint Online </vt:lpstr>
      <vt:lpstr>Add App Version to All AppInsights Telemetry</vt:lpstr>
      <vt:lpstr>Customize &amp; Extend Webpack in SPFx projects </vt:lpstr>
      <vt:lpstr>PowerPoint Presentation</vt:lpstr>
      <vt:lpstr>Azure App Insights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the SharePoint Framework</dc:title>
  <dc:creator>Andrew Connell</dc:creator>
  <cp:lastModifiedBy>Andrew Connell</cp:lastModifiedBy>
  <cp:revision>31</cp:revision>
  <dcterms:created xsi:type="dcterms:W3CDTF">2017-01-30T17:33:14Z</dcterms:created>
  <dcterms:modified xsi:type="dcterms:W3CDTF">2019-01-10T16:05:19Z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0x0101005EDD3434039AA143A51B19E6326843D7</vt:lpwstr>
  </property>
</Properties>
</file>